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Arimo" panose="020B0604020202020204" charset="0"/>
      <p:regular r:id="rId19"/>
    </p:embeddedFont>
    <p:embeddedFont>
      <p:font typeface="Nourd Bold" panose="020B0604020202020204" charset="0"/>
      <p:regular r:id="rId20"/>
    </p:embeddedFont>
    <p:embeddedFont>
      <p:font typeface="Montserrat" panose="020B0604020202020204" charset="0"/>
      <p:regular r:id="rId21"/>
    </p:embeddedFont>
    <p:embeddedFont>
      <p:font typeface="Nourd" panose="020B0604020202020204" charset="0"/>
      <p:regular r:id="rId22"/>
    </p:embeddedFont>
    <p:embeddedFont>
      <p:font typeface="Catchy Mager"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696"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3.svg>
</file>

<file path=ppt/media/image4.png>
</file>

<file path=ppt/media/image5.png>
</file>

<file path=ppt/media/image5.svg>
</file>

<file path=ppt/media/image6.png>
</file>

<file path=ppt/media/image7.png>
</file>

<file path=ppt/media/image8.png>
</file>

<file path=ppt/media/image9.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2/28/2022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mc:Choice>
    <mc:Fallback xmlns="">
      <p:transition spd="slow"/>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3.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10940187" y="1166906"/>
            <a:ext cx="6319113" cy="3637193"/>
            <a:chOff x="0" y="0"/>
            <a:chExt cx="8425485" cy="4849590"/>
          </a:xfrm>
        </p:grpSpPr>
        <p:grpSp>
          <p:nvGrpSpPr>
            <p:cNvPr id="4" name="Group 4"/>
            <p:cNvGrpSpPr/>
            <p:nvPr/>
          </p:nvGrpSpPr>
          <p:grpSpPr>
            <a:xfrm>
              <a:off x="342953" y="395367"/>
              <a:ext cx="8082531" cy="4454223"/>
              <a:chOff x="0" y="0"/>
              <a:chExt cx="10052054" cy="5539613"/>
            </a:xfrm>
          </p:grpSpPr>
          <p:sp>
            <p:nvSpPr>
              <p:cNvPr id="5" name="Freeform 5"/>
              <p:cNvSpPr/>
              <p:nvPr/>
            </p:nvSpPr>
            <p:spPr>
              <a:xfrm>
                <a:off x="31750" y="31750"/>
                <a:ext cx="9988555" cy="5476113"/>
              </a:xfrm>
              <a:custGeom>
                <a:avLst/>
                <a:gdLst/>
                <a:ahLst/>
                <a:cxnLst/>
                <a:rect l="l" t="t" r="r" b="b"/>
                <a:pathLst>
                  <a:path w="9988555" h="5476113">
                    <a:moveTo>
                      <a:pt x="9895844" y="5476113"/>
                    </a:moveTo>
                    <a:lnTo>
                      <a:pt x="92710" y="5476113"/>
                    </a:lnTo>
                    <a:cubicBezTo>
                      <a:pt x="41910" y="5476113"/>
                      <a:pt x="0" y="5434203"/>
                      <a:pt x="0" y="5383403"/>
                    </a:cubicBezTo>
                    <a:lnTo>
                      <a:pt x="0" y="92710"/>
                    </a:lnTo>
                    <a:cubicBezTo>
                      <a:pt x="0" y="41910"/>
                      <a:pt x="41910" y="0"/>
                      <a:pt x="92710" y="0"/>
                    </a:cubicBezTo>
                    <a:lnTo>
                      <a:pt x="9894574" y="0"/>
                    </a:lnTo>
                    <a:cubicBezTo>
                      <a:pt x="9945374" y="0"/>
                      <a:pt x="9987284" y="41910"/>
                      <a:pt x="9987284" y="92710"/>
                    </a:cubicBezTo>
                    <a:lnTo>
                      <a:pt x="9987284" y="5382133"/>
                    </a:lnTo>
                    <a:cubicBezTo>
                      <a:pt x="9988555" y="5434203"/>
                      <a:pt x="9946644" y="5476113"/>
                      <a:pt x="9895844" y="5476113"/>
                    </a:cubicBezTo>
                    <a:close/>
                  </a:path>
                </a:pathLst>
              </a:custGeom>
              <a:solidFill>
                <a:srgbClr val="EE9D7F"/>
              </a:solidFill>
            </p:spPr>
          </p:sp>
          <p:sp>
            <p:nvSpPr>
              <p:cNvPr id="6" name="Freeform 6"/>
              <p:cNvSpPr/>
              <p:nvPr/>
            </p:nvSpPr>
            <p:spPr>
              <a:xfrm>
                <a:off x="0" y="0"/>
                <a:ext cx="10052055" cy="5539613"/>
              </a:xfrm>
              <a:custGeom>
                <a:avLst/>
                <a:gdLst/>
                <a:ahLst/>
                <a:cxnLst/>
                <a:rect l="l" t="t" r="r" b="b"/>
                <a:pathLst>
                  <a:path w="10052055" h="5539613">
                    <a:moveTo>
                      <a:pt x="9927594" y="59690"/>
                    </a:moveTo>
                    <a:cubicBezTo>
                      <a:pt x="9963155" y="59690"/>
                      <a:pt x="9992364" y="88900"/>
                      <a:pt x="9992364" y="124460"/>
                    </a:cubicBezTo>
                    <a:lnTo>
                      <a:pt x="9992364" y="5415153"/>
                    </a:lnTo>
                    <a:cubicBezTo>
                      <a:pt x="9992364" y="5450713"/>
                      <a:pt x="9963155" y="5479923"/>
                      <a:pt x="9927594" y="5479923"/>
                    </a:cubicBezTo>
                    <a:lnTo>
                      <a:pt x="124460" y="5479923"/>
                    </a:lnTo>
                    <a:cubicBezTo>
                      <a:pt x="88900" y="5479923"/>
                      <a:pt x="59690" y="5450713"/>
                      <a:pt x="59690" y="5415153"/>
                    </a:cubicBezTo>
                    <a:lnTo>
                      <a:pt x="59690" y="124460"/>
                    </a:lnTo>
                    <a:cubicBezTo>
                      <a:pt x="59690" y="88900"/>
                      <a:pt x="88900" y="59690"/>
                      <a:pt x="124460" y="59690"/>
                    </a:cubicBezTo>
                    <a:lnTo>
                      <a:pt x="9927595" y="59690"/>
                    </a:lnTo>
                    <a:moveTo>
                      <a:pt x="9927595" y="0"/>
                    </a:moveTo>
                    <a:lnTo>
                      <a:pt x="124460" y="0"/>
                    </a:lnTo>
                    <a:cubicBezTo>
                      <a:pt x="55880" y="0"/>
                      <a:pt x="0" y="55880"/>
                      <a:pt x="0" y="124460"/>
                    </a:cubicBezTo>
                    <a:lnTo>
                      <a:pt x="0" y="5415153"/>
                    </a:lnTo>
                    <a:cubicBezTo>
                      <a:pt x="0" y="5483733"/>
                      <a:pt x="55880" y="5539613"/>
                      <a:pt x="124460" y="5539613"/>
                    </a:cubicBezTo>
                    <a:lnTo>
                      <a:pt x="9927595" y="5539613"/>
                    </a:lnTo>
                    <a:cubicBezTo>
                      <a:pt x="9996174" y="5539613"/>
                      <a:pt x="10052055" y="5483733"/>
                      <a:pt x="10052055" y="5415153"/>
                    </a:cubicBezTo>
                    <a:lnTo>
                      <a:pt x="10052055" y="124460"/>
                    </a:lnTo>
                    <a:cubicBezTo>
                      <a:pt x="10052055" y="55880"/>
                      <a:pt x="9996174" y="0"/>
                      <a:pt x="9927595" y="0"/>
                    </a:cubicBezTo>
                    <a:close/>
                  </a:path>
                </a:pathLst>
              </a:custGeom>
              <a:solidFill>
                <a:srgbClr val="100F0D"/>
              </a:solidFill>
            </p:spPr>
          </p:sp>
        </p:grpSp>
        <p:grpSp>
          <p:nvGrpSpPr>
            <p:cNvPr id="7" name="Group 7"/>
            <p:cNvGrpSpPr/>
            <p:nvPr/>
          </p:nvGrpSpPr>
          <p:grpSpPr>
            <a:xfrm>
              <a:off x="0" y="0"/>
              <a:ext cx="8082531" cy="4529966"/>
              <a:chOff x="0" y="0"/>
              <a:chExt cx="10052054" cy="5633812"/>
            </a:xfrm>
          </p:grpSpPr>
          <p:sp>
            <p:nvSpPr>
              <p:cNvPr id="8" name="Freeform 8"/>
              <p:cNvSpPr/>
              <p:nvPr/>
            </p:nvSpPr>
            <p:spPr>
              <a:xfrm>
                <a:off x="31750" y="31750"/>
                <a:ext cx="9988555" cy="5570312"/>
              </a:xfrm>
              <a:custGeom>
                <a:avLst/>
                <a:gdLst/>
                <a:ahLst/>
                <a:cxnLst/>
                <a:rect l="l" t="t" r="r" b="b"/>
                <a:pathLst>
                  <a:path w="9988555" h="5570312">
                    <a:moveTo>
                      <a:pt x="9895844" y="5570312"/>
                    </a:moveTo>
                    <a:lnTo>
                      <a:pt x="92710" y="5570312"/>
                    </a:lnTo>
                    <a:cubicBezTo>
                      <a:pt x="41910" y="5570312"/>
                      <a:pt x="0" y="5528402"/>
                      <a:pt x="0" y="5477602"/>
                    </a:cubicBezTo>
                    <a:lnTo>
                      <a:pt x="0" y="92710"/>
                    </a:lnTo>
                    <a:cubicBezTo>
                      <a:pt x="0" y="41910"/>
                      <a:pt x="41910" y="0"/>
                      <a:pt x="92710" y="0"/>
                    </a:cubicBezTo>
                    <a:lnTo>
                      <a:pt x="9894574" y="0"/>
                    </a:lnTo>
                    <a:cubicBezTo>
                      <a:pt x="9945374" y="0"/>
                      <a:pt x="9987284" y="41910"/>
                      <a:pt x="9987284" y="92710"/>
                    </a:cubicBezTo>
                    <a:lnTo>
                      <a:pt x="9987284" y="5476332"/>
                    </a:lnTo>
                    <a:cubicBezTo>
                      <a:pt x="9988555" y="5528402"/>
                      <a:pt x="9946644" y="5570312"/>
                      <a:pt x="9895844" y="5570312"/>
                    </a:cubicBezTo>
                    <a:close/>
                  </a:path>
                </a:pathLst>
              </a:custGeom>
              <a:solidFill>
                <a:srgbClr val="FDF9F2"/>
              </a:solidFill>
            </p:spPr>
          </p:sp>
          <p:sp>
            <p:nvSpPr>
              <p:cNvPr id="9" name="Freeform 9"/>
              <p:cNvSpPr/>
              <p:nvPr/>
            </p:nvSpPr>
            <p:spPr>
              <a:xfrm>
                <a:off x="0" y="0"/>
                <a:ext cx="10052055" cy="5633812"/>
              </a:xfrm>
              <a:custGeom>
                <a:avLst/>
                <a:gdLst/>
                <a:ahLst/>
                <a:cxnLst/>
                <a:rect l="l" t="t" r="r" b="b"/>
                <a:pathLst>
                  <a:path w="10052055" h="5633812">
                    <a:moveTo>
                      <a:pt x="9927594" y="59690"/>
                    </a:moveTo>
                    <a:cubicBezTo>
                      <a:pt x="9963155" y="59690"/>
                      <a:pt x="9992364" y="88900"/>
                      <a:pt x="9992364" y="124460"/>
                    </a:cubicBezTo>
                    <a:lnTo>
                      <a:pt x="9992364" y="5509352"/>
                    </a:lnTo>
                    <a:cubicBezTo>
                      <a:pt x="9992364" y="5544912"/>
                      <a:pt x="9963155" y="5574122"/>
                      <a:pt x="9927594" y="5574122"/>
                    </a:cubicBezTo>
                    <a:lnTo>
                      <a:pt x="124460" y="5574122"/>
                    </a:lnTo>
                    <a:cubicBezTo>
                      <a:pt x="88900" y="5574122"/>
                      <a:pt x="59690" y="5544912"/>
                      <a:pt x="59690" y="5509352"/>
                    </a:cubicBezTo>
                    <a:lnTo>
                      <a:pt x="59690" y="124460"/>
                    </a:lnTo>
                    <a:cubicBezTo>
                      <a:pt x="59690" y="88900"/>
                      <a:pt x="88900" y="59690"/>
                      <a:pt x="124460" y="59690"/>
                    </a:cubicBezTo>
                    <a:lnTo>
                      <a:pt x="9927595" y="59690"/>
                    </a:lnTo>
                    <a:moveTo>
                      <a:pt x="9927595" y="0"/>
                    </a:moveTo>
                    <a:lnTo>
                      <a:pt x="124460" y="0"/>
                    </a:lnTo>
                    <a:cubicBezTo>
                      <a:pt x="55880" y="0"/>
                      <a:pt x="0" y="55880"/>
                      <a:pt x="0" y="124460"/>
                    </a:cubicBezTo>
                    <a:lnTo>
                      <a:pt x="0" y="5509352"/>
                    </a:lnTo>
                    <a:cubicBezTo>
                      <a:pt x="0" y="5577932"/>
                      <a:pt x="55880" y="5633812"/>
                      <a:pt x="124460" y="5633812"/>
                    </a:cubicBezTo>
                    <a:lnTo>
                      <a:pt x="9927595" y="5633812"/>
                    </a:lnTo>
                    <a:cubicBezTo>
                      <a:pt x="9996174" y="5633812"/>
                      <a:pt x="10052055" y="5577932"/>
                      <a:pt x="10052055" y="5509352"/>
                    </a:cubicBezTo>
                    <a:lnTo>
                      <a:pt x="10052055" y="124460"/>
                    </a:lnTo>
                    <a:cubicBezTo>
                      <a:pt x="10052055" y="55880"/>
                      <a:pt x="9996174" y="0"/>
                      <a:pt x="9927595" y="0"/>
                    </a:cubicBezTo>
                    <a:close/>
                  </a:path>
                </a:pathLst>
              </a:custGeom>
              <a:solidFill>
                <a:srgbClr val="100F0D"/>
              </a:solidFill>
            </p:spPr>
          </p:sp>
        </p:grpSp>
        <p:sp>
          <p:nvSpPr>
            <p:cNvPr id="10" name="AutoShape 10"/>
            <p:cNvSpPr/>
            <p:nvPr/>
          </p:nvSpPr>
          <p:spPr>
            <a:xfrm>
              <a:off x="0" y="1227831"/>
              <a:ext cx="8082531" cy="0"/>
            </a:xfrm>
            <a:prstGeom prst="line">
              <a:avLst/>
            </a:prstGeom>
            <a:ln w="50800" cap="rnd">
              <a:solidFill>
                <a:srgbClr val="100F0D"/>
              </a:solidFill>
              <a:prstDash val="solid"/>
              <a:headEnd type="none" w="sm" len="sm"/>
              <a:tailEnd type="none" w="sm" len="sm"/>
            </a:ln>
          </p:spPr>
        </p:sp>
        <p:grpSp>
          <p:nvGrpSpPr>
            <p:cNvPr id="11" name="Group 11"/>
            <p:cNvGrpSpPr>
              <a:grpSpLocks noChangeAspect="1"/>
            </p:cNvGrpSpPr>
            <p:nvPr/>
          </p:nvGrpSpPr>
          <p:grpSpPr>
            <a:xfrm>
              <a:off x="1379974" y="485598"/>
              <a:ext cx="317832" cy="317832"/>
              <a:chOff x="0" y="0"/>
              <a:chExt cx="495300" cy="495300"/>
            </a:xfrm>
          </p:grpSpPr>
          <p:sp>
            <p:nvSpPr>
              <p:cNvPr id="12" name="Freeform 12"/>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3" name="Freeform 13"/>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B8A6C0"/>
              </a:solidFill>
            </p:spPr>
          </p:sp>
        </p:grpSp>
        <p:grpSp>
          <p:nvGrpSpPr>
            <p:cNvPr id="14" name="Group 14"/>
            <p:cNvGrpSpPr>
              <a:grpSpLocks noChangeAspect="1"/>
            </p:cNvGrpSpPr>
            <p:nvPr/>
          </p:nvGrpSpPr>
          <p:grpSpPr>
            <a:xfrm>
              <a:off x="861463" y="485598"/>
              <a:ext cx="317832" cy="317832"/>
              <a:chOff x="0" y="0"/>
              <a:chExt cx="495300" cy="495300"/>
            </a:xfrm>
          </p:grpSpPr>
          <p:sp>
            <p:nvSpPr>
              <p:cNvPr id="15" name="Freeform 15"/>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6" name="Freeform 16"/>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E9D7F"/>
              </a:solidFill>
            </p:spPr>
          </p:sp>
        </p:grpSp>
        <p:grpSp>
          <p:nvGrpSpPr>
            <p:cNvPr id="17" name="Group 17"/>
            <p:cNvGrpSpPr>
              <a:grpSpLocks noChangeAspect="1"/>
            </p:cNvGrpSpPr>
            <p:nvPr/>
          </p:nvGrpSpPr>
          <p:grpSpPr>
            <a:xfrm>
              <a:off x="342953" y="485598"/>
              <a:ext cx="317832" cy="317832"/>
              <a:chOff x="0" y="0"/>
              <a:chExt cx="495300" cy="495300"/>
            </a:xfrm>
          </p:grpSpPr>
          <p:sp>
            <p:nvSpPr>
              <p:cNvPr id="18" name="Freeform 18"/>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9" name="Freeform 19"/>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BADB1"/>
              </a:solidFill>
            </p:spPr>
          </p:sp>
        </p:grpSp>
        <p:sp>
          <p:nvSpPr>
            <p:cNvPr id="20" name="TextBox 20"/>
            <p:cNvSpPr txBox="1"/>
            <p:nvPr/>
          </p:nvSpPr>
          <p:spPr>
            <a:xfrm>
              <a:off x="342953" y="2118981"/>
              <a:ext cx="7372544" cy="1292560"/>
            </a:xfrm>
            <a:prstGeom prst="rect">
              <a:avLst/>
            </a:prstGeom>
          </p:spPr>
          <p:txBody>
            <a:bodyPr lIns="0" tIns="0" rIns="0" bIns="0" rtlCol="0" anchor="t">
              <a:spAutoFit/>
            </a:bodyPr>
            <a:lstStyle/>
            <a:p>
              <a:pPr algn="ctr">
                <a:lnSpc>
                  <a:spcPts val="3919"/>
                </a:lnSpc>
              </a:pPr>
              <a:r>
                <a:rPr lang="en-US" sz="2799" spc="391">
                  <a:solidFill>
                    <a:srgbClr val="100F0D"/>
                  </a:solidFill>
                  <a:latin typeface="Nourd"/>
                </a:rPr>
                <a:t>ST JOSEPH SCHOOL</a:t>
              </a:r>
            </a:p>
            <a:p>
              <a:pPr algn="ctr">
                <a:lnSpc>
                  <a:spcPts val="3919"/>
                </a:lnSpc>
              </a:pPr>
              <a:r>
                <a:rPr lang="en-US" sz="2799" spc="391">
                  <a:solidFill>
                    <a:srgbClr val="100F0D"/>
                  </a:solidFill>
                  <a:latin typeface="Nourd"/>
                </a:rPr>
                <a:t>LASALLE</a:t>
              </a:r>
            </a:p>
          </p:txBody>
        </p:sp>
      </p:grpSp>
      <p:grpSp>
        <p:nvGrpSpPr>
          <p:cNvPr id="21" name="Group 21"/>
          <p:cNvGrpSpPr/>
          <p:nvPr/>
        </p:nvGrpSpPr>
        <p:grpSpPr>
          <a:xfrm>
            <a:off x="10341021" y="5621107"/>
            <a:ext cx="6319113" cy="4012212"/>
            <a:chOff x="0" y="0"/>
            <a:chExt cx="8425485" cy="5349616"/>
          </a:xfrm>
        </p:grpSpPr>
        <p:grpSp>
          <p:nvGrpSpPr>
            <p:cNvPr id="22" name="Group 22"/>
            <p:cNvGrpSpPr/>
            <p:nvPr/>
          </p:nvGrpSpPr>
          <p:grpSpPr>
            <a:xfrm>
              <a:off x="342953" y="395367"/>
              <a:ext cx="8082531" cy="4454223"/>
              <a:chOff x="0" y="0"/>
              <a:chExt cx="10052054" cy="5539613"/>
            </a:xfrm>
          </p:grpSpPr>
          <p:sp>
            <p:nvSpPr>
              <p:cNvPr id="23" name="Freeform 23"/>
              <p:cNvSpPr/>
              <p:nvPr/>
            </p:nvSpPr>
            <p:spPr>
              <a:xfrm>
                <a:off x="31750" y="31750"/>
                <a:ext cx="9988555" cy="5476113"/>
              </a:xfrm>
              <a:custGeom>
                <a:avLst/>
                <a:gdLst/>
                <a:ahLst/>
                <a:cxnLst/>
                <a:rect l="l" t="t" r="r" b="b"/>
                <a:pathLst>
                  <a:path w="9988555" h="5476113">
                    <a:moveTo>
                      <a:pt x="9895844" y="5476113"/>
                    </a:moveTo>
                    <a:lnTo>
                      <a:pt x="92710" y="5476113"/>
                    </a:lnTo>
                    <a:cubicBezTo>
                      <a:pt x="41910" y="5476113"/>
                      <a:pt x="0" y="5434203"/>
                      <a:pt x="0" y="5383403"/>
                    </a:cubicBezTo>
                    <a:lnTo>
                      <a:pt x="0" y="92710"/>
                    </a:lnTo>
                    <a:cubicBezTo>
                      <a:pt x="0" y="41910"/>
                      <a:pt x="41910" y="0"/>
                      <a:pt x="92710" y="0"/>
                    </a:cubicBezTo>
                    <a:lnTo>
                      <a:pt x="9894574" y="0"/>
                    </a:lnTo>
                    <a:cubicBezTo>
                      <a:pt x="9945374" y="0"/>
                      <a:pt x="9987284" y="41910"/>
                      <a:pt x="9987284" y="92710"/>
                    </a:cubicBezTo>
                    <a:lnTo>
                      <a:pt x="9987284" y="5382133"/>
                    </a:lnTo>
                    <a:cubicBezTo>
                      <a:pt x="9988555" y="5434203"/>
                      <a:pt x="9946644" y="5476113"/>
                      <a:pt x="9895844" y="5476113"/>
                    </a:cubicBezTo>
                    <a:close/>
                  </a:path>
                </a:pathLst>
              </a:custGeom>
              <a:solidFill>
                <a:srgbClr val="B8A6C0"/>
              </a:solidFill>
            </p:spPr>
          </p:sp>
          <p:sp>
            <p:nvSpPr>
              <p:cNvPr id="24" name="Freeform 24"/>
              <p:cNvSpPr/>
              <p:nvPr/>
            </p:nvSpPr>
            <p:spPr>
              <a:xfrm>
                <a:off x="0" y="0"/>
                <a:ext cx="10052055" cy="5539613"/>
              </a:xfrm>
              <a:custGeom>
                <a:avLst/>
                <a:gdLst/>
                <a:ahLst/>
                <a:cxnLst/>
                <a:rect l="l" t="t" r="r" b="b"/>
                <a:pathLst>
                  <a:path w="10052055" h="5539613">
                    <a:moveTo>
                      <a:pt x="9927594" y="59690"/>
                    </a:moveTo>
                    <a:cubicBezTo>
                      <a:pt x="9963155" y="59690"/>
                      <a:pt x="9992364" y="88900"/>
                      <a:pt x="9992364" y="124460"/>
                    </a:cubicBezTo>
                    <a:lnTo>
                      <a:pt x="9992364" y="5415153"/>
                    </a:lnTo>
                    <a:cubicBezTo>
                      <a:pt x="9992364" y="5450713"/>
                      <a:pt x="9963155" y="5479923"/>
                      <a:pt x="9927594" y="5479923"/>
                    </a:cubicBezTo>
                    <a:lnTo>
                      <a:pt x="124460" y="5479923"/>
                    </a:lnTo>
                    <a:cubicBezTo>
                      <a:pt x="88900" y="5479923"/>
                      <a:pt x="59690" y="5450713"/>
                      <a:pt x="59690" y="5415153"/>
                    </a:cubicBezTo>
                    <a:lnTo>
                      <a:pt x="59690" y="124460"/>
                    </a:lnTo>
                    <a:cubicBezTo>
                      <a:pt x="59690" y="88900"/>
                      <a:pt x="88900" y="59690"/>
                      <a:pt x="124460" y="59690"/>
                    </a:cubicBezTo>
                    <a:lnTo>
                      <a:pt x="9927595" y="59690"/>
                    </a:lnTo>
                    <a:moveTo>
                      <a:pt x="9927595" y="0"/>
                    </a:moveTo>
                    <a:lnTo>
                      <a:pt x="124460" y="0"/>
                    </a:lnTo>
                    <a:cubicBezTo>
                      <a:pt x="55880" y="0"/>
                      <a:pt x="0" y="55880"/>
                      <a:pt x="0" y="124460"/>
                    </a:cubicBezTo>
                    <a:lnTo>
                      <a:pt x="0" y="5415153"/>
                    </a:lnTo>
                    <a:cubicBezTo>
                      <a:pt x="0" y="5483733"/>
                      <a:pt x="55880" y="5539613"/>
                      <a:pt x="124460" y="5539613"/>
                    </a:cubicBezTo>
                    <a:lnTo>
                      <a:pt x="9927595" y="5539613"/>
                    </a:lnTo>
                    <a:cubicBezTo>
                      <a:pt x="9996174" y="5539613"/>
                      <a:pt x="10052055" y="5483733"/>
                      <a:pt x="10052055" y="5415153"/>
                    </a:cubicBezTo>
                    <a:lnTo>
                      <a:pt x="10052055" y="124460"/>
                    </a:lnTo>
                    <a:cubicBezTo>
                      <a:pt x="10052055" y="55880"/>
                      <a:pt x="9996174" y="0"/>
                      <a:pt x="9927595" y="0"/>
                    </a:cubicBezTo>
                    <a:close/>
                  </a:path>
                </a:pathLst>
              </a:custGeom>
              <a:solidFill>
                <a:srgbClr val="100F0D"/>
              </a:solidFill>
            </p:spPr>
          </p:sp>
        </p:grpSp>
        <p:grpSp>
          <p:nvGrpSpPr>
            <p:cNvPr id="25" name="Group 25"/>
            <p:cNvGrpSpPr/>
            <p:nvPr/>
          </p:nvGrpSpPr>
          <p:grpSpPr>
            <a:xfrm>
              <a:off x="0" y="0"/>
              <a:ext cx="8082531" cy="4529966"/>
              <a:chOff x="0" y="0"/>
              <a:chExt cx="10052054" cy="5633812"/>
            </a:xfrm>
          </p:grpSpPr>
          <p:sp>
            <p:nvSpPr>
              <p:cNvPr id="26" name="Freeform 26"/>
              <p:cNvSpPr/>
              <p:nvPr/>
            </p:nvSpPr>
            <p:spPr>
              <a:xfrm>
                <a:off x="31750" y="31750"/>
                <a:ext cx="9988555" cy="5570312"/>
              </a:xfrm>
              <a:custGeom>
                <a:avLst/>
                <a:gdLst/>
                <a:ahLst/>
                <a:cxnLst/>
                <a:rect l="l" t="t" r="r" b="b"/>
                <a:pathLst>
                  <a:path w="9988555" h="5570312">
                    <a:moveTo>
                      <a:pt x="9895844" y="5570312"/>
                    </a:moveTo>
                    <a:lnTo>
                      <a:pt x="92710" y="5570312"/>
                    </a:lnTo>
                    <a:cubicBezTo>
                      <a:pt x="41910" y="5570312"/>
                      <a:pt x="0" y="5528402"/>
                      <a:pt x="0" y="5477602"/>
                    </a:cubicBezTo>
                    <a:lnTo>
                      <a:pt x="0" y="92710"/>
                    </a:lnTo>
                    <a:cubicBezTo>
                      <a:pt x="0" y="41910"/>
                      <a:pt x="41910" y="0"/>
                      <a:pt x="92710" y="0"/>
                    </a:cubicBezTo>
                    <a:lnTo>
                      <a:pt x="9894574" y="0"/>
                    </a:lnTo>
                    <a:cubicBezTo>
                      <a:pt x="9945374" y="0"/>
                      <a:pt x="9987284" y="41910"/>
                      <a:pt x="9987284" y="92710"/>
                    </a:cubicBezTo>
                    <a:lnTo>
                      <a:pt x="9987284" y="5476332"/>
                    </a:lnTo>
                    <a:cubicBezTo>
                      <a:pt x="9988555" y="5528402"/>
                      <a:pt x="9946644" y="5570312"/>
                      <a:pt x="9895844" y="5570312"/>
                    </a:cubicBezTo>
                    <a:close/>
                  </a:path>
                </a:pathLst>
              </a:custGeom>
              <a:solidFill>
                <a:srgbClr val="FDF9F2"/>
              </a:solidFill>
            </p:spPr>
          </p:sp>
          <p:sp>
            <p:nvSpPr>
              <p:cNvPr id="27" name="Freeform 27"/>
              <p:cNvSpPr/>
              <p:nvPr/>
            </p:nvSpPr>
            <p:spPr>
              <a:xfrm>
                <a:off x="0" y="0"/>
                <a:ext cx="10052055" cy="5633812"/>
              </a:xfrm>
              <a:custGeom>
                <a:avLst/>
                <a:gdLst/>
                <a:ahLst/>
                <a:cxnLst/>
                <a:rect l="l" t="t" r="r" b="b"/>
                <a:pathLst>
                  <a:path w="10052055" h="5633812">
                    <a:moveTo>
                      <a:pt x="9927594" y="59690"/>
                    </a:moveTo>
                    <a:cubicBezTo>
                      <a:pt x="9963155" y="59690"/>
                      <a:pt x="9992364" y="88900"/>
                      <a:pt x="9992364" y="124460"/>
                    </a:cubicBezTo>
                    <a:lnTo>
                      <a:pt x="9992364" y="5509352"/>
                    </a:lnTo>
                    <a:cubicBezTo>
                      <a:pt x="9992364" y="5544912"/>
                      <a:pt x="9963155" y="5574122"/>
                      <a:pt x="9927594" y="5574122"/>
                    </a:cubicBezTo>
                    <a:lnTo>
                      <a:pt x="124460" y="5574122"/>
                    </a:lnTo>
                    <a:cubicBezTo>
                      <a:pt x="88900" y="5574122"/>
                      <a:pt x="59690" y="5544912"/>
                      <a:pt x="59690" y="5509352"/>
                    </a:cubicBezTo>
                    <a:lnTo>
                      <a:pt x="59690" y="124460"/>
                    </a:lnTo>
                    <a:cubicBezTo>
                      <a:pt x="59690" y="88900"/>
                      <a:pt x="88900" y="59690"/>
                      <a:pt x="124460" y="59690"/>
                    </a:cubicBezTo>
                    <a:lnTo>
                      <a:pt x="9927595" y="59690"/>
                    </a:lnTo>
                    <a:moveTo>
                      <a:pt x="9927595" y="0"/>
                    </a:moveTo>
                    <a:lnTo>
                      <a:pt x="124460" y="0"/>
                    </a:lnTo>
                    <a:cubicBezTo>
                      <a:pt x="55880" y="0"/>
                      <a:pt x="0" y="55880"/>
                      <a:pt x="0" y="124460"/>
                    </a:cubicBezTo>
                    <a:lnTo>
                      <a:pt x="0" y="5509352"/>
                    </a:lnTo>
                    <a:cubicBezTo>
                      <a:pt x="0" y="5577932"/>
                      <a:pt x="55880" y="5633812"/>
                      <a:pt x="124460" y="5633812"/>
                    </a:cubicBezTo>
                    <a:lnTo>
                      <a:pt x="9927595" y="5633812"/>
                    </a:lnTo>
                    <a:cubicBezTo>
                      <a:pt x="9996174" y="5633812"/>
                      <a:pt x="10052055" y="5577932"/>
                      <a:pt x="10052055" y="5509352"/>
                    </a:cubicBezTo>
                    <a:lnTo>
                      <a:pt x="10052055" y="124460"/>
                    </a:lnTo>
                    <a:cubicBezTo>
                      <a:pt x="10052055" y="55880"/>
                      <a:pt x="9996174" y="0"/>
                      <a:pt x="9927595" y="0"/>
                    </a:cubicBezTo>
                    <a:close/>
                  </a:path>
                </a:pathLst>
              </a:custGeom>
              <a:solidFill>
                <a:srgbClr val="100F0D"/>
              </a:solidFill>
            </p:spPr>
          </p:sp>
        </p:grpSp>
        <p:sp>
          <p:nvSpPr>
            <p:cNvPr id="28" name="AutoShape 28"/>
            <p:cNvSpPr/>
            <p:nvPr/>
          </p:nvSpPr>
          <p:spPr>
            <a:xfrm>
              <a:off x="0" y="1227831"/>
              <a:ext cx="8082531" cy="0"/>
            </a:xfrm>
            <a:prstGeom prst="line">
              <a:avLst/>
            </a:prstGeom>
            <a:ln w="50800" cap="rnd">
              <a:solidFill>
                <a:srgbClr val="100F0D"/>
              </a:solidFill>
              <a:prstDash val="solid"/>
              <a:headEnd type="none" w="sm" len="sm"/>
              <a:tailEnd type="none" w="sm" len="sm"/>
            </a:ln>
          </p:spPr>
        </p:sp>
        <p:grpSp>
          <p:nvGrpSpPr>
            <p:cNvPr id="29" name="Group 29"/>
            <p:cNvGrpSpPr>
              <a:grpSpLocks noChangeAspect="1"/>
            </p:cNvGrpSpPr>
            <p:nvPr/>
          </p:nvGrpSpPr>
          <p:grpSpPr>
            <a:xfrm>
              <a:off x="1379974" y="485598"/>
              <a:ext cx="317832" cy="317832"/>
              <a:chOff x="0" y="0"/>
              <a:chExt cx="495300" cy="495300"/>
            </a:xfrm>
          </p:grpSpPr>
          <p:sp>
            <p:nvSpPr>
              <p:cNvPr id="30" name="Freeform 30"/>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31" name="Freeform 31"/>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B8A6C0"/>
              </a:solidFill>
            </p:spPr>
          </p:sp>
        </p:grpSp>
        <p:grpSp>
          <p:nvGrpSpPr>
            <p:cNvPr id="32" name="Group 32"/>
            <p:cNvGrpSpPr>
              <a:grpSpLocks noChangeAspect="1"/>
            </p:cNvGrpSpPr>
            <p:nvPr/>
          </p:nvGrpSpPr>
          <p:grpSpPr>
            <a:xfrm>
              <a:off x="861463" y="485598"/>
              <a:ext cx="317832" cy="317832"/>
              <a:chOff x="0" y="0"/>
              <a:chExt cx="495300" cy="495300"/>
            </a:xfrm>
          </p:grpSpPr>
          <p:sp>
            <p:nvSpPr>
              <p:cNvPr id="33" name="Freeform 33"/>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34" name="Freeform 34"/>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E9D7F"/>
              </a:solidFill>
            </p:spPr>
          </p:sp>
        </p:grpSp>
        <p:grpSp>
          <p:nvGrpSpPr>
            <p:cNvPr id="35" name="Group 35"/>
            <p:cNvGrpSpPr>
              <a:grpSpLocks noChangeAspect="1"/>
            </p:cNvGrpSpPr>
            <p:nvPr/>
          </p:nvGrpSpPr>
          <p:grpSpPr>
            <a:xfrm>
              <a:off x="342953" y="485598"/>
              <a:ext cx="317832" cy="317832"/>
              <a:chOff x="0" y="0"/>
              <a:chExt cx="495300" cy="495300"/>
            </a:xfrm>
          </p:grpSpPr>
          <p:sp>
            <p:nvSpPr>
              <p:cNvPr id="36" name="Freeform 36"/>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37" name="Freeform 37"/>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BADB1"/>
              </a:solidFill>
            </p:spPr>
          </p:sp>
        </p:grpSp>
        <p:pic>
          <p:nvPicPr>
            <p:cNvPr id="38" name="Picture 3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p:blipFill>
          <p:spPr>
            <a:xfrm>
              <a:off x="6065291" y="3710316"/>
              <a:ext cx="1266360" cy="1639301"/>
            </a:xfrm>
            <a:prstGeom prst="rect">
              <a:avLst/>
            </a:prstGeom>
          </p:spPr>
        </p:pic>
        <p:sp>
          <p:nvSpPr>
            <p:cNvPr id="39" name="TextBox 39"/>
            <p:cNvSpPr txBox="1"/>
            <p:nvPr/>
          </p:nvSpPr>
          <p:spPr>
            <a:xfrm>
              <a:off x="673485" y="2144381"/>
              <a:ext cx="6658166" cy="1292560"/>
            </a:xfrm>
            <a:prstGeom prst="rect">
              <a:avLst/>
            </a:prstGeom>
          </p:spPr>
          <p:txBody>
            <a:bodyPr lIns="0" tIns="0" rIns="0" bIns="0" rtlCol="0" anchor="t">
              <a:spAutoFit/>
            </a:bodyPr>
            <a:lstStyle/>
            <a:p>
              <a:pPr algn="ctr">
                <a:lnSpc>
                  <a:spcPts val="3919"/>
                </a:lnSpc>
              </a:pPr>
              <a:r>
                <a:rPr lang="en-US" sz="2799" spc="391">
                  <a:solidFill>
                    <a:srgbClr val="100F0D"/>
                  </a:solidFill>
                  <a:latin typeface="Nourd Bold"/>
                </a:rPr>
                <a:t>PRESENTED BY</a:t>
              </a:r>
            </a:p>
            <a:p>
              <a:pPr algn="ctr">
                <a:lnSpc>
                  <a:spcPts val="3919"/>
                </a:lnSpc>
              </a:pPr>
              <a:r>
                <a:rPr lang="en-US" sz="2799" spc="391">
                  <a:solidFill>
                    <a:srgbClr val="100F0D"/>
                  </a:solidFill>
                  <a:latin typeface="Nourd Bold"/>
                </a:rPr>
                <a:t>Group 5</a:t>
              </a:r>
            </a:p>
          </p:txBody>
        </p:sp>
      </p:grpSp>
      <p:grpSp>
        <p:nvGrpSpPr>
          <p:cNvPr id="40" name="Group 40"/>
          <p:cNvGrpSpPr/>
          <p:nvPr/>
        </p:nvGrpSpPr>
        <p:grpSpPr>
          <a:xfrm>
            <a:off x="1313464" y="812789"/>
            <a:ext cx="8124825" cy="8921222"/>
            <a:chOff x="0" y="0"/>
            <a:chExt cx="10833100" cy="11894963"/>
          </a:xfrm>
        </p:grpSpPr>
        <p:grpSp>
          <p:nvGrpSpPr>
            <p:cNvPr id="41" name="Group 41"/>
            <p:cNvGrpSpPr/>
            <p:nvPr/>
          </p:nvGrpSpPr>
          <p:grpSpPr>
            <a:xfrm>
              <a:off x="384221" y="436565"/>
              <a:ext cx="10448879" cy="11458398"/>
              <a:chOff x="0" y="0"/>
              <a:chExt cx="12390759" cy="13587893"/>
            </a:xfrm>
          </p:grpSpPr>
          <p:sp>
            <p:nvSpPr>
              <p:cNvPr id="42" name="Freeform 42"/>
              <p:cNvSpPr/>
              <p:nvPr/>
            </p:nvSpPr>
            <p:spPr>
              <a:xfrm>
                <a:off x="31750" y="31750"/>
                <a:ext cx="12327259" cy="13524393"/>
              </a:xfrm>
              <a:custGeom>
                <a:avLst/>
                <a:gdLst/>
                <a:ahLst/>
                <a:cxnLst/>
                <a:rect l="l" t="t" r="r" b="b"/>
                <a:pathLst>
                  <a:path w="12327259" h="13524393">
                    <a:moveTo>
                      <a:pt x="12234549" y="13524393"/>
                    </a:moveTo>
                    <a:lnTo>
                      <a:pt x="92710" y="13524393"/>
                    </a:lnTo>
                    <a:cubicBezTo>
                      <a:pt x="41910" y="13524393"/>
                      <a:pt x="0" y="13482482"/>
                      <a:pt x="0" y="13431682"/>
                    </a:cubicBezTo>
                    <a:lnTo>
                      <a:pt x="0" y="92710"/>
                    </a:lnTo>
                    <a:cubicBezTo>
                      <a:pt x="0" y="41910"/>
                      <a:pt x="41910" y="0"/>
                      <a:pt x="92710" y="0"/>
                    </a:cubicBezTo>
                    <a:lnTo>
                      <a:pt x="12233279" y="0"/>
                    </a:lnTo>
                    <a:cubicBezTo>
                      <a:pt x="12284079" y="0"/>
                      <a:pt x="12325989" y="41910"/>
                      <a:pt x="12325989" y="92710"/>
                    </a:cubicBezTo>
                    <a:lnTo>
                      <a:pt x="12325989" y="13430413"/>
                    </a:lnTo>
                    <a:cubicBezTo>
                      <a:pt x="12327259" y="13482482"/>
                      <a:pt x="12285349" y="13524393"/>
                      <a:pt x="12234549" y="13524393"/>
                    </a:cubicBezTo>
                    <a:close/>
                  </a:path>
                </a:pathLst>
              </a:custGeom>
              <a:solidFill>
                <a:srgbClr val="EBADB1"/>
              </a:solidFill>
            </p:spPr>
          </p:sp>
          <p:sp>
            <p:nvSpPr>
              <p:cNvPr id="43" name="Freeform 43"/>
              <p:cNvSpPr/>
              <p:nvPr/>
            </p:nvSpPr>
            <p:spPr>
              <a:xfrm>
                <a:off x="0" y="0"/>
                <a:ext cx="12390759" cy="13587893"/>
              </a:xfrm>
              <a:custGeom>
                <a:avLst/>
                <a:gdLst/>
                <a:ahLst/>
                <a:cxnLst/>
                <a:rect l="l" t="t" r="r" b="b"/>
                <a:pathLst>
                  <a:path w="12390759" h="13587893">
                    <a:moveTo>
                      <a:pt x="12266299" y="59690"/>
                    </a:moveTo>
                    <a:cubicBezTo>
                      <a:pt x="12301859" y="59690"/>
                      <a:pt x="12331069" y="88900"/>
                      <a:pt x="12331069" y="124460"/>
                    </a:cubicBezTo>
                    <a:lnTo>
                      <a:pt x="12331069" y="13463432"/>
                    </a:lnTo>
                    <a:cubicBezTo>
                      <a:pt x="12331069" y="13498993"/>
                      <a:pt x="12301859" y="13528204"/>
                      <a:pt x="12266299" y="13528204"/>
                    </a:cubicBezTo>
                    <a:lnTo>
                      <a:pt x="124460" y="13528204"/>
                    </a:lnTo>
                    <a:cubicBezTo>
                      <a:pt x="88900" y="13528204"/>
                      <a:pt x="59690" y="13498993"/>
                      <a:pt x="59690" y="13463432"/>
                    </a:cubicBezTo>
                    <a:lnTo>
                      <a:pt x="59690" y="124460"/>
                    </a:lnTo>
                    <a:cubicBezTo>
                      <a:pt x="59690" y="88900"/>
                      <a:pt x="88900" y="59690"/>
                      <a:pt x="124460" y="59690"/>
                    </a:cubicBezTo>
                    <a:lnTo>
                      <a:pt x="12266299" y="59690"/>
                    </a:lnTo>
                    <a:moveTo>
                      <a:pt x="12266299" y="0"/>
                    </a:moveTo>
                    <a:lnTo>
                      <a:pt x="124460" y="0"/>
                    </a:lnTo>
                    <a:cubicBezTo>
                      <a:pt x="55880" y="0"/>
                      <a:pt x="0" y="55880"/>
                      <a:pt x="0" y="124460"/>
                    </a:cubicBezTo>
                    <a:lnTo>
                      <a:pt x="0" y="13463432"/>
                    </a:lnTo>
                    <a:cubicBezTo>
                      <a:pt x="0" y="13532013"/>
                      <a:pt x="55880" y="13587893"/>
                      <a:pt x="124460" y="13587893"/>
                    </a:cubicBezTo>
                    <a:lnTo>
                      <a:pt x="12266299" y="13587893"/>
                    </a:lnTo>
                    <a:cubicBezTo>
                      <a:pt x="12334879" y="13587893"/>
                      <a:pt x="12390759" y="13532013"/>
                      <a:pt x="12390759" y="13463432"/>
                    </a:cubicBezTo>
                    <a:lnTo>
                      <a:pt x="12390759" y="124460"/>
                    </a:lnTo>
                    <a:cubicBezTo>
                      <a:pt x="12390759" y="55880"/>
                      <a:pt x="12334879" y="0"/>
                      <a:pt x="12266299" y="0"/>
                    </a:cubicBezTo>
                    <a:close/>
                  </a:path>
                </a:pathLst>
              </a:custGeom>
              <a:solidFill>
                <a:srgbClr val="100F0D"/>
              </a:solidFill>
            </p:spPr>
          </p:sp>
        </p:grpSp>
        <p:grpSp>
          <p:nvGrpSpPr>
            <p:cNvPr id="44" name="Group 44"/>
            <p:cNvGrpSpPr/>
            <p:nvPr/>
          </p:nvGrpSpPr>
          <p:grpSpPr>
            <a:xfrm>
              <a:off x="0" y="0"/>
              <a:ext cx="10497678" cy="11526305"/>
              <a:chOff x="0" y="0"/>
              <a:chExt cx="12448626" cy="13668419"/>
            </a:xfrm>
          </p:grpSpPr>
          <p:sp>
            <p:nvSpPr>
              <p:cNvPr id="45" name="Freeform 45"/>
              <p:cNvSpPr/>
              <p:nvPr/>
            </p:nvSpPr>
            <p:spPr>
              <a:xfrm>
                <a:off x="31750" y="31750"/>
                <a:ext cx="12385126" cy="13604920"/>
              </a:xfrm>
              <a:custGeom>
                <a:avLst/>
                <a:gdLst/>
                <a:ahLst/>
                <a:cxnLst/>
                <a:rect l="l" t="t" r="r" b="b"/>
                <a:pathLst>
                  <a:path w="12385126" h="13604920">
                    <a:moveTo>
                      <a:pt x="12292416" y="13604920"/>
                    </a:moveTo>
                    <a:lnTo>
                      <a:pt x="92710" y="13604920"/>
                    </a:lnTo>
                    <a:cubicBezTo>
                      <a:pt x="41910" y="13604920"/>
                      <a:pt x="0" y="13563009"/>
                      <a:pt x="0" y="13512209"/>
                    </a:cubicBezTo>
                    <a:lnTo>
                      <a:pt x="0" y="92710"/>
                    </a:lnTo>
                    <a:cubicBezTo>
                      <a:pt x="0" y="41910"/>
                      <a:pt x="41910" y="0"/>
                      <a:pt x="92710" y="0"/>
                    </a:cubicBezTo>
                    <a:lnTo>
                      <a:pt x="12291146" y="0"/>
                    </a:lnTo>
                    <a:cubicBezTo>
                      <a:pt x="12341946" y="0"/>
                      <a:pt x="12383857" y="41910"/>
                      <a:pt x="12383857" y="92710"/>
                    </a:cubicBezTo>
                    <a:lnTo>
                      <a:pt x="12383857" y="13510940"/>
                    </a:lnTo>
                    <a:cubicBezTo>
                      <a:pt x="12385126" y="13563009"/>
                      <a:pt x="12343216" y="13604920"/>
                      <a:pt x="12292416" y="13604920"/>
                    </a:cubicBezTo>
                    <a:close/>
                  </a:path>
                </a:pathLst>
              </a:custGeom>
              <a:solidFill>
                <a:srgbClr val="FDF9F2"/>
              </a:solidFill>
            </p:spPr>
          </p:sp>
          <p:sp>
            <p:nvSpPr>
              <p:cNvPr id="46" name="Freeform 46"/>
              <p:cNvSpPr/>
              <p:nvPr/>
            </p:nvSpPr>
            <p:spPr>
              <a:xfrm>
                <a:off x="0" y="0"/>
                <a:ext cx="12448626" cy="13668420"/>
              </a:xfrm>
              <a:custGeom>
                <a:avLst/>
                <a:gdLst/>
                <a:ahLst/>
                <a:cxnLst/>
                <a:rect l="l" t="t" r="r" b="b"/>
                <a:pathLst>
                  <a:path w="12448626" h="13668420">
                    <a:moveTo>
                      <a:pt x="12324166" y="59690"/>
                    </a:moveTo>
                    <a:cubicBezTo>
                      <a:pt x="12359726" y="59690"/>
                      <a:pt x="12388936" y="88900"/>
                      <a:pt x="12388936" y="124460"/>
                    </a:cubicBezTo>
                    <a:lnTo>
                      <a:pt x="12388936" y="13543959"/>
                    </a:lnTo>
                    <a:cubicBezTo>
                      <a:pt x="12388936" y="13579520"/>
                      <a:pt x="12359726" y="13608729"/>
                      <a:pt x="12324166" y="13608729"/>
                    </a:cubicBezTo>
                    <a:lnTo>
                      <a:pt x="124460" y="13608729"/>
                    </a:lnTo>
                    <a:cubicBezTo>
                      <a:pt x="88900" y="13608729"/>
                      <a:pt x="59690" y="13579520"/>
                      <a:pt x="59690" y="13543959"/>
                    </a:cubicBezTo>
                    <a:lnTo>
                      <a:pt x="59690" y="124460"/>
                    </a:lnTo>
                    <a:cubicBezTo>
                      <a:pt x="59690" y="88900"/>
                      <a:pt x="88900" y="59690"/>
                      <a:pt x="124460" y="59690"/>
                    </a:cubicBezTo>
                    <a:lnTo>
                      <a:pt x="12324166" y="59690"/>
                    </a:lnTo>
                    <a:moveTo>
                      <a:pt x="12324166" y="0"/>
                    </a:moveTo>
                    <a:lnTo>
                      <a:pt x="124460" y="0"/>
                    </a:lnTo>
                    <a:cubicBezTo>
                      <a:pt x="55880" y="0"/>
                      <a:pt x="0" y="55880"/>
                      <a:pt x="0" y="124460"/>
                    </a:cubicBezTo>
                    <a:lnTo>
                      <a:pt x="0" y="13543959"/>
                    </a:lnTo>
                    <a:cubicBezTo>
                      <a:pt x="0" y="13612540"/>
                      <a:pt x="55880" y="13668420"/>
                      <a:pt x="124460" y="13668420"/>
                    </a:cubicBezTo>
                    <a:lnTo>
                      <a:pt x="12324166" y="13668420"/>
                    </a:lnTo>
                    <a:cubicBezTo>
                      <a:pt x="12392747" y="13668420"/>
                      <a:pt x="12448626" y="13612540"/>
                      <a:pt x="12448626" y="13543959"/>
                    </a:cubicBezTo>
                    <a:lnTo>
                      <a:pt x="12448626" y="124460"/>
                    </a:lnTo>
                    <a:cubicBezTo>
                      <a:pt x="12448626" y="55880"/>
                      <a:pt x="12392747" y="0"/>
                      <a:pt x="12324166" y="0"/>
                    </a:cubicBezTo>
                    <a:close/>
                  </a:path>
                </a:pathLst>
              </a:custGeom>
              <a:solidFill>
                <a:srgbClr val="100F0D"/>
              </a:solidFill>
            </p:spPr>
          </p:sp>
        </p:grpSp>
        <p:pic>
          <p:nvPicPr>
            <p:cNvPr id="47" name="Picture 47"/>
            <p:cNvPicPr>
              <a:picLocks noChangeAspect="1"/>
            </p:cNvPicPr>
            <p:nvPr/>
          </p:nvPicPr>
          <p:blipFill>
            <a:blip r:embed="rId5">
              <a:extLst>
                <a:ext uri="{28A0092B-C50C-407E-A947-70E740481C1C}">
                  <a14:useLocalDpi xmlns:a14="http://schemas.microsoft.com/office/drawing/2010/main" val="0"/>
                </a:ext>
                <a:ext uri="{96DAC541-7B7A-43D3-8B79-37D633B846F1}">
                  <asvg:svgBlip xmlns="" xmlns:asvg="http://schemas.microsoft.com/office/drawing/2016/SVG/main" r:embed="rId6"/>
                </a:ext>
              </a:extLst>
            </a:blip>
            <a:srcRect/>
            <a:stretch>
              <a:fillRect/>
            </a:stretch>
          </p:blipFill>
          <p:spPr>
            <a:xfrm>
              <a:off x="1703946" y="3832209"/>
              <a:ext cx="7089786" cy="6744159"/>
            </a:xfrm>
            <a:prstGeom prst="rect">
              <a:avLst/>
            </a:prstGeom>
          </p:spPr>
        </p:pic>
        <p:sp>
          <p:nvSpPr>
            <p:cNvPr id="48" name="TextBox 48"/>
            <p:cNvSpPr txBox="1"/>
            <p:nvPr/>
          </p:nvSpPr>
          <p:spPr>
            <a:xfrm>
              <a:off x="633999" y="1427278"/>
              <a:ext cx="9229679" cy="1971676"/>
            </a:xfrm>
            <a:prstGeom prst="rect">
              <a:avLst/>
            </a:prstGeom>
          </p:spPr>
          <p:txBody>
            <a:bodyPr lIns="0" tIns="0" rIns="0" bIns="0" rtlCol="0" anchor="t">
              <a:spAutoFit/>
            </a:bodyPr>
            <a:lstStyle/>
            <a:p>
              <a:pPr algn="ctr">
                <a:lnSpc>
                  <a:spcPts val="10500"/>
                </a:lnSpc>
              </a:pPr>
              <a:r>
                <a:rPr lang="en-US" sz="10500">
                  <a:solidFill>
                    <a:srgbClr val="100F0D"/>
                  </a:solidFill>
                  <a:latin typeface="Catchy Mager"/>
                </a:rPr>
                <a:t>SEXISM</a:t>
              </a:r>
            </a:p>
          </p:txBody>
        </p:sp>
      </p:grpSp>
      <p:sp>
        <p:nvSpPr>
          <p:cNvPr id="49" name="TextBox 49"/>
          <p:cNvSpPr txBox="1"/>
          <p:nvPr/>
        </p:nvSpPr>
        <p:spPr>
          <a:xfrm>
            <a:off x="3127745" y="2937877"/>
            <a:ext cx="4496263" cy="719335"/>
          </a:xfrm>
          <a:prstGeom prst="rect">
            <a:avLst/>
          </a:prstGeom>
        </p:spPr>
        <p:txBody>
          <a:bodyPr lIns="0" tIns="0" rIns="0" bIns="0" rtlCol="0" anchor="t">
            <a:spAutoFit/>
          </a:bodyPr>
          <a:lstStyle/>
          <a:p>
            <a:pPr algn="ctr">
              <a:lnSpc>
                <a:spcPts val="2862"/>
              </a:lnSpc>
            </a:pPr>
            <a:r>
              <a:rPr lang="en-US" sz="2044">
                <a:solidFill>
                  <a:srgbClr val="100F0D"/>
                </a:solidFill>
                <a:latin typeface="Catchy Mager"/>
              </a:rPr>
              <a:t>Addressing Life Equality Rights Together</a:t>
            </a:r>
          </a:p>
          <a:p>
            <a:pPr algn="ctr">
              <a:lnSpc>
                <a:spcPts val="2862"/>
              </a:lnSpc>
            </a:pPr>
            <a:r>
              <a:rPr lang="en-US" sz="2044">
                <a:solidFill>
                  <a:srgbClr val="100F0D"/>
                </a:solidFill>
                <a:latin typeface="Catchy Mager"/>
              </a:rPr>
              <a:t>A . L . E . R .T</a:t>
            </a:r>
          </a:p>
        </p:txBody>
      </p:sp>
    </p:spTree>
  </p:cSld>
  <p:clrMapOvr>
    <a:masterClrMapping/>
  </p:clrMapOvr>
  <p:transition spd="slow">
    <p:cover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1028700" y="777799"/>
            <a:ext cx="16278225" cy="8845701"/>
            <a:chOff x="0" y="0"/>
            <a:chExt cx="21704300" cy="11794268"/>
          </a:xfrm>
        </p:grpSpPr>
        <p:grpSp>
          <p:nvGrpSpPr>
            <p:cNvPr id="4" name="Group 4"/>
            <p:cNvGrpSpPr/>
            <p:nvPr/>
          </p:nvGrpSpPr>
          <p:grpSpPr>
            <a:xfrm>
              <a:off x="420681" y="466884"/>
              <a:ext cx="21283619" cy="11327385"/>
              <a:chOff x="0" y="0"/>
              <a:chExt cx="25239089" cy="13432531"/>
            </a:xfrm>
          </p:grpSpPr>
          <p:sp>
            <p:nvSpPr>
              <p:cNvPr id="5" name="Freeform 5"/>
              <p:cNvSpPr/>
              <p:nvPr/>
            </p:nvSpPr>
            <p:spPr>
              <a:xfrm>
                <a:off x="31750" y="31750"/>
                <a:ext cx="25175589" cy="13369030"/>
              </a:xfrm>
              <a:custGeom>
                <a:avLst/>
                <a:gdLst/>
                <a:ahLst/>
                <a:cxnLst/>
                <a:rect l="l" t="t" r="r" b="b"/>
                <a:pathLst>
                  <a:path w="25175589" h="13369030">
                    <a:moveTo>
                      <a:pt x="25082880" y="13369030"/>
                    </a:moveTo>
                    <a:lnTo>
                      <a:pt x="92710" y="13369030"/>
                    </a:lnTo>
                    <a:cubicBezTo>
                      <a:pt x="41910" y="13369030"/>
                      <a:pt x="0" y="13327121"/>
                      <a:pt x="0" y="13276321"/>
                    </a:cubicBezTo>
                    <a:lnTo>
                      <a:pt x="0" y="92710"/>
                    </a:lnTo>
                    <a:cubicBezTo>
                      <a:pt x="0" y="41910"/>
                      <a:pt x="41910" y="0"/>
                      <a:pt x="92710" y="0"/>
                    </a:cubicBezTo>
                    <a:lnTo>
                      <a:pt x="25081609" y="0"/>
                    </a:lnTo>
                    <a:cubicBezTo>
                      <a:pt x="25132409" y="0"/>
                      <a:pt x="25174319" y="41910"/>
                      <a:pt x="25174319" y="92710"/>
                    </a:cubicBezTo>
                    <a:lnTo>
                      <a:pt x="25174319" y="13275050"/>
                    </a:lnTo>
                    <a:cubicBezTo>
                      <a:pt x="25175589" y="13327121"/>
                      <a:pt x="25133680" y="13369030"/>
                      <a:pt x="25082880" y="13369030"/>
                    </a:cubicBezTo>
                    <a:close/>
                  </a:path>
                </a:pathLst>
              </a:custGeom>
              <a:solidFill>
                <a:srgbClr val="EE9D7F"/>
              </a:solidFill>
            </p:spPr>
          </p:sp>
          <p:sp>
            <p:nvSpPr>
              <p:cNvPr id="6" name="Freeform 6"/>
              <p:cNvSpPr/>
              <p:nvPr/>
            </p:nvSpPr>
            <p:spPr>
              <a:xfrm>
                <a:off x="0" y="0"/>
                <a:ext cx="25239089" cy="13432530"/>
              </a:xfrm>
              <a:custGeom>
                <a:avLst/>
                <a:gdLst/>
                <a:ahLst/>
                <a:cxnLst/>
                <a:rect l="l" t="t" r="r" b="b"/>
                <a:pathLst>
                  <a:path w="25239089" h="13432530">
                    <a:moveTo>
                      <a:pt x="25114630" y="59690"/>
                    </a:moveTo>
                    <a:cubicBezTo>
                      <a:pt x="25150189" y="59690"/>
                      <a:pt x="25179400" y="88900"/>
                      <a:pt x="25179400" y="124460"/>
                    </a:cubicBezTo>
                    <a:lnTo>
                      <a:pt x="25179400" y="13308071"/>
                    </a:lnTo>
                    <a:cubicBezTo>
                      <a:pt x="25179400" y="13343630"/>
                      <a:pt x="25150189" y="13372841"/>
                      <a:pt x="25114630" y="13372841"/>
                    </a:cubicBezTo>
                    <a:lnTo>
                      <a:pt x="124460" y="13372841"/>
                    </a:lnTo>
                    <a:cubicBezTo>
                      <a:pt x="88900" y="13372841"/>
                      <a:pt x="59690" y="13343630"/>
                      <a:pt x="59690" y="13308071"/>
                    </a:cubicBezTo>
                    <a:lnTo>
                      <a:pt x="59690" y="124460"/>
                    </a:lnTo>
                    <a:cubicBezTo>
                      <a:pt x="59690" y="88900"/>
                      <a:pt x="88900" y="59690"/>
                      <a:pt x="124460" y="59690"/>
                    </a:cubicBezTo>
                    <a:lnTo>
                      <a:pt x="25114630" y="59690"/>
                    </a:lnTo>
                    <a:moveTo>
                      <a:pt x="25114630" y="0"/>
                    </a:moveTo>
                    <a:lnTo>
                      <a:pt x="124460" y="0"/>
                    </a:lnTo>
                    <a:cubicBezTo>
                      <a:pt x="55880" y="0"/>
                      <a:pt x="0" y="55880"/>
                      <a:pt x="0" y="124460"/>
                    </a:cubicBezTo>
                    <a:lnTo>
                      <a:pt x="0" y="13308071"/>
                    </a:lnTo>
                    <a:cubicBezTo>
                      <a:pt x="0" y="13376650"/>
                      <a:pt x="55880" y="13432530"/>
                      <a:pt x="124460" y="13432530"/>
                    </a:cubicBezTo>
                    <a:lnTo>
                      <a:pt x="25114630" y="13432530"/>
                    </a:lnTo>
                    <a:cubicBezTo>
                      <a:pt x="25183209" y="13432530"/>
                      <a:pt x="25239089" y="13376650"/>
                      <a:pt x="25239089" y="13308071"/>
                    </a:cubicBezTo>
                    <a:lnTo>
                      <a:pt x="25239089" y="124460"/>
                    </a:lnTo>
                    <a:cubicBezTo>
                      <a:pt x="25239089" y="55880"/>
                      <a:pt x="25183209" y="0"/>
                      <a:pt x="25114630" y="0"/>
                    </a:cubicBezTo>
                    <a:close/>
                  </a:path>
                </a:pathLst>
              </a:custGeom>
              <a:solidFill>
                <a:srgbClr val="100F0D"/>
              </a:solidFill>
            </p:spPr>
          </p:sp>
        </p:grpSp>
        <p:grpSp>
          <p:nvGrpSpPr>
            <p:cNvPr id="7" name="Group 7"/>
            <p:cNvGrpSpPr/>
            <p:nvPr/>
          </p:nvGrpSpPr>
          <p:grpSpPr>
            <a:xfrm>
              <a:off x="0" y="0"/>
              <a:ext cx="21318078" cy="11392976"/>
              <a:chOff x="0" y="0"/>
              <a:chExt cx="25279951" cy="13510312"/>
            </a:xfrm>
          </p:grpSpPr>
          <p:sp>
            <p:nvSpPr>
              <p:cNvPr id="8" name="Freeform 8"/>
              <p:cNvSpPr/>
              <p:nvPr/>
            </p:nvSpPr>
            <p:spPr>
              <a:xfrm>
                <a:off x="31750" y="31750"/>
                <a:ext cx="25216452" cy="13446812"/>
              </a:xfrm>
              <a:custGeom>
                <a:avLst/>
                <a:gdLst/>
                <a:ahLst/>
                <a:cxnLst/>
                <a:rect l="l" t="t" r="r" b="b"/>
                <a:pathLst>
                  <a:path w="25216452" h="13446812">
                    <a:moveTo>
                      <a:pt x="25123741" y="13446812"/>
                    </a:moveTo>
                    <a:lnTo>
                      <a:pt x="92710" y="13446812"/>
                    </a:lnTo>
                    <a:cubicBezTo>
                      <a:pt x="41910" y="13446812"/>
                      <a:pt x="0" y="13404903"/>
                      <a:pt x="0" y="13354103"/>
                    </a:cubicBezTo>
                    <a:lnTo>
                      <a:pt x="0" y="92710"/>
                    </a:lnTo>
                    <a:cubicBezTo>
                      <a:pt x="0" y="41910"/>
                      <a:pt x="41910" y="0"/>
                      <a:pt x="92710" y="0"/>
                    </a:cubicBezTo>
                    <a:lnTo>
                      <a:pt x="25122471" y="0"/>
                    </a:lnTo>
                    <a:cubicBezTo>
                      <a:pt x="25173271" y="0"/>
                      <a:pt x="25215182" y="41910"/>
                      <a:pt x="25215182" y="92710"/>
                    </a:cubicBezTo>
                    <a:lnTo>
                      <a:pt x="25215182" y="13352833"/>
                    </a:lnTo>
                    <a:cubicBezTo>
                      <a:pt x="25216452" y="13404903"/>
                      <a:pt x="25174541" y="13446812"/>
                      <a:pt x="25123741" y="13446812"/>
                    </a:cubicBezTo>
                    <a:close/>
                  </a:path>
                </a:pathLst>
              </a:custGeom>
              <a:solidFill>
                <a:srgbClr val="FDF9F2"/>
              </a:solidFill>
            </p:spPr>
          </p:sp>
          <p:sp>
            <p:nvSpPr>
              <p:cNvPr id="9" name="Freeform 9"/>
              <p:cNvSpPr/>
              <p:nvPr/>
            </p:nvSpPr>
            <p:spPr>
              <a:xfrm>
                <a:off x="0" y="0"/>
                <a:ext cx="25279952" cy="13510312"/>
              </a:xfrm>
              <a:custGeom>
                <a:avLst/>
                <a:gdLst/>
                <a:ahLst/>
                <a:cxnLst/>
                <a:rect l="l" t="t" r="r" b="b"/>
                <a:pathLst>
                  <a:path w="25279952" h="13510312">
                    <a:moveTo>
                      <a:pt x="25155491" y="59690"/>
                    </a:moveTo>
                    <a:cubicBezTo>
                      <a:pt x="25191052" y="59690"/>
                      <a:pt x="25220262" y="88900"/>
                      <a:pt x="25220262" y="124460"/>
                    </a:cubicBezTo>
                    <a:lnTo>
                      <a:pt x="25220262" y="13385853"/>
                    </a:lnTo>
                    <a:cubicBezTo>
                      <a:pt x="25220262" y="13421412"/>
                      <a:pt x="25191052" y="13450622"/>
                      <a:pt x="25155491" y="13450622"/>
                    </a:cubicBezTo>
                    <a:lnTo>
                      <a:pt x="124460" y="13450622"/>
                    </a:lnTo>
                    <a:cubicBezTo>
                      <a:pt x="88900" y="13450622"/>
                      <a:pt x="59690" y="13421412"/>
                      <a:pt x="59690" y="13385853"/>
                    </a:cubicBezTo>
                    <a:lnTo>
                      <a:pt x="59690" y="124460"/>
                    </a:lnTo>
                    <a:cubicBezTo>
                      <a:pt x="59690" y="88900"/>
                      <a:pt x="88900" y="59690"/>
                      <a:pt x="124460" y="59690"/>
                    </a:cubicBezTo>
                    <a:lnTo>
                      <a:pt x="25155491" y="59690"/>
                    </a:lnTo>
                    <a:moveTo>
                      <a:pt x="25155491" y="0"/>
                    </a:moveTo>
                    <a:lnTo>
                      <a:pt x="124460" y="0"/>
                    </a:lnTo>
                    <a:cubicBezTo>
                      <a:pt x="55880" y="0"/>
                      <a:pt x="0" y="55880"/>
                      <a:pt x="0" y="124460"/>
                    </a:cubicBezTo>
                    <a:lnTo>
                      <a:pt x="0" y="13385853"/>
                    </a:lnTo>
                    <a:cubicBezTo>
                      <a:pt x="0" y="13454433"/>
                      <a:pt x="55880" y="13510312"/>
                      <a:pt x="124460" y="13510312"/>
                    </a:cubicBezTo>
                    <a:lnTo>
                      <a:pt x="25155491" y="13510312"/>
                    </a:lnTo>
                    <a:cubicBezTo>
                      <a:pt x="25224071" y="13510312"/>
                      <a:pt x="25279952" y="13454433"/>
                      <a:pt x="25279952" y="13385853"/>
                    </a:cubicBezTo>
                    <a:lnTo>
                      <a:pt x="25279952" y="124460"/>
                    </a:lnTo>
                    <a:cubicBezTo>
                      <a:pt x="25279952" y="55880"/>
                      <a:pt x="25224071" y="0"/>
                      <a:pt x="25155491" y="0"/>
                    </a:cubicBezTo>
                    <a:close/>
                  </a:path>
                </a:pathLst>
              </a:custGeom>
              <a:solidFill>
                <a:srgbClr val="100F0D"/>
              </a:solidFill>
            </p:spPr>
          </p:sp>
        </p:grpSp>
        <p:grpSp>
          <p:nvGrpSpPr>
            <p:cNvPr id="10" name="Group 10"/>
            <p:cNvGrpSpPr>
              <a:grpSpLocks noChangeAspect="1"/>
            </p:cNvGrpSpPr>
            <p:nvPr/>
          </p:nvGrpSpPr>
          <p:grpSpPr>
            <a:xfrm>
              <a:off x="12681668" y="2809182"/>
              <a:ext cx="7904250" cy="7904250"/>
              <a:chOff x="0" y="0"/>
              <a:chExt cx="9906000" cy="9906000"/>
            </a:xfrm>
          </p:grpSpPr>
          <p:sp>
            <p:nvSpPr>
              <p:cNvPr id="11" name="Freeform 11"/>
              <p:cNvSpPr/>
              <p:nvPr/>
            </p:nvSpPr>
            <p:spPr>
              <a:xfrm>
                <a:off x="0" y="0"/>
                <a:ext cx="4953000" cy="4953000"/>
              </a:xfrm>
              <a:custGeom>
                <a:avLst/>
                <a:gdLst/>
                <a:ahLst/>
                <a:cxnLst/>
                <a:rect l="l" t="t" r="r" b="b"/>
                <a:pathLst>
                  <a:path w="4953000" h="4953000">
                    <a:moveTo>
                      <a:pt x="0" y="0"/>
                    </a:moveTo>
                    <a:lnTo>
                      <a:pt x="4953000" y="0"/>
                    </a:lnTo>
                    <a:lnTo>
                      <a:pt x="4953000" y="4953000"/>
                    </a:lnTo>
                    <a:lnTo>
                      <a:pt x="0" y="4953000"/>
                    </a:lnTo>
                    <a:close/>
                  </a:path>
                </a:pathLst>
              </a:custGeom>
              <a:blipFill>
                <a:blip r:embed="rId3"/>
                <a:stretch>
                  <a:fillRect l="-25565" r="-15362"/>
                </a:stretch>
              </a:blipFill>
            </p:spPr>
          </p:sp>
          <p:sp>
            <p:nvSpPr>
              <p:cNvPr id="12" name="Freeform 12"/>
              <p:cNvSpPr/>
              <p:nvPr/>
            </p:nvSpPr>
            <p:spPr>
              <a:xfrm>
                <a:off x="4953000" y="0"/>
                <a:ext cx="4953000" cy="4953000"/>
              </a:xfrm>
              <a:custGeom>
                <a:avLst/>
                <a:gdLst/>
                <a:ahLst/>
                <a:cxnLst/>
                <a:rect l="l" t="t" r="r" b="b"/>
                <a:pathLst>
                  <a:path w="4953000" h="4953000">
                    <a:moveTo>
                      <a:pt x="0" y="0"/>
                    </a:moveTo>
                    <a:lnTo>
                      <a:pt x="4953000" y="0"/>
                    </a:lnTo>
                    <a:lnTo>
                      <a:pt x="4953000" y="4953000"/>
                    </a:lnTo>
                    <a:lnTo>
                      <a:pt x="0" y="4953000"/>
                    </a:lnTo>
                    <a:close/>
                  </a:path>
                </a:pathLst>
              </a:custGeom>
              <a:solidFill>
                <a:srgbClr val="EBADB1"/>
              </a:solidFill>
            </p:spPr>
          </p:sp>
          <p:sp>
            <p:nvSpPr>
              <p:cNvPr id="13" name="Freeform 13"/>
              <p:cNvSpPr/>
              <p:nvPr/>
            </p:nvSpPr>
            <p:spPr>
              <a:xfrm>
                <a:off x="0" y="4953000"/>
                <a:ext cx="4953000" cy="4953000"/>
              </a:xfrm>
              <a:custGeom>
                <a:avLst/>
                <a:gdLst/>
                <a:ahLst/>
                <a:cxnLst/>
                <a:rect l="l" t="t" r="r" b="b"/>
                <a:pathLst>
                  <a:path w="4953000" h="4953000">
                    <a:moveTo>
                      <a:pt x="0" y="0"/>
                    </a:moveTo>
                    <a:lnTo>
                      <a:pt x="4953000" y="0"/>
                    </a:lnTo>
                    <a:lnTo>
                      <a:pt x="4953000" y="4953000"/>
                    </a:lnTo>
                    <a:lnTo>
                      <a:pt x="0" y="4953000"/>
                    </a:lnTo>
                    <a:close/>
                  </a:path>
                </a:pathLst>
              </a:custGeom>
              <a:solidFill>
                <a:srgbClr val="EDAA98"/>
              </a:solidFill>
            </p:spPr>
          </p:sp>
          <p:sp>
            <p:nvSpPr>
              <p:cNvPr id="14" name="Freeform 14"/>
              <p:cNvSpPr/>
              <p:nvPr/>
            </p:nvSpPr>
            <p:spPr>
              <a:xfrm>
                <a:off x="4953000" y="4953000"/>
                <a:ext cx="4953000" cy="4953000"/>
              </a:xfrm>
              <a:custGeom>
                <a:avLst/>
                <a:gdLst/>
                <a:ahLst/>
                <a:cxnLst/>
                <a:rect l="l" t="t" r="r" b="b"/>
                <a:pathLst>
                  <a:path w="4953000" h="4953000">
                    <a:moveTo>
                      <a:pt x="0" y="0"/>
                    </a:moveTo>
                    <a:lnTo>
                      <a:pt x="4953000" y="0"/>
                    </a:lnTo>
                    <a:lnTo>
                      <a:pt x="4953000" y="4953000"/>
                    </a:lnTo>
                    <a:lnTo>
                      <a:pt x="0" y="4953000"/>
                    </a:lnTo>
                    <a:close/>
                  </a:path>
                </a:pathLst>
              </a:custGeom>
              <a:blipFill>
                <a:blip r:embed="rId4"/>
                <a:stretch>
                  <a:fillRect l="-39153" r="-39153"/>
                </a:stretch>
              </a:blipFill>
            </p:spPr>
          </p:sp>
        </p:grpSp>
        <p:sp>
          <p:nvSpPr>
            <p:cNvPr id="15" name="TextBox 15"/>
            <p:cNvSpPr txBox="1"/>
            <p:nvPr/>
          </p:nvSpPr>
          <p:spPr>
            <a:xfrm>
              <a:off x="4864510" y="998052"/>
              <a:ext cx="11589058" cy="1266825"/>
            </a:xfrm>
            <a:prstGeom prst="rect">
              <a:avLst/>
            </a:prstGeom>
          </p:spPr>
          <p:txBody>
            <a:bodyPr lIns="0" tIns="0" rIns="0" bIns="0" rtlCol="0" anchor="t">
              <a:spAutoFit/>
            </a:bodyPr>
            <a:lstStyle/>
            <a:p>
              <a:pPr algn="ctr">
                <a:lnSpc>
                  <a:spcPts val="6000"/>
                </a:lnSpc>
              </a:pPr>
              <a:r>
                <a:rPr lang="en-US" sz="7500">
                  <a:solidFill>
                    <a:srgbClr val="100F0D"/>
                  </a:solidFill>
                  <a:latin typeface="Catchy Mager"/>
                </a:rPr>
                <a:t>SOLUTIONS</a:t>
              </a:r>
            </a:p>
          </p:txBody>
        </p:sp>
        <p:sp>
          <p:nvSpPr>
            <p:cNvPr id="16" name="TextBox 16"/>
            <p:cNvSpPr txBox="1"/>
            <p:nvPr/>
          </p:nvSpPr>
          <p:spPr>
            <a:xfrm>
              <a:off x="731428" y="2752032"/>
              <a:ext cx="11306697" cy="6951740"/>
            </a:xfrm>
            <a:prstGeom prst="rect">
              <a:avLst/>
            </a:prstGeom>
          </p:spPr>
          <p:txBody>
            <a:bodyPr lIns="0" tIns="0" rIns="0" bIns="0" rtlCol="0" anchor="t">
              <a:spAutoFit/>
            </a:bodyPr>
            <a:lstStyle/>
            <a:p>
              <a:pPr algn="just">
                <a:lnSpc>
                  <a:spcPts val="3805"/>
                </a:lnSpc>
              </a:pPr>
              <a:r>
                <a:rPr lang="en-US" sz="2718" spc="135">
                  <a:solidFill>
                    <a:srgbClr val="100F0D"/>
                  </a:solidFill>
                  <a:latin typeface="Nourd Bold"/>
                </a:rPr>
                <a:t>Stop discriminating women in workplaces</a:t>
              </a:r>
            </a:p>
            <a:p>
              <a:pPr algn="just">
                <a:lnSpc>
                  <a:spcPts val="3805"/>
                </a:lnSpc>
              </a:pPr>
              <a:endParaRPr lang="en-US" sz="2718" spc="135">
                <a:solidFill>
                  <a:srgbClr val="100F0D"/>
                </a:solidFill>
                <a:latin typeface="Nourd Bold"/>
              </a:endParaRPr>
            </a:p>
            <a:p>
              <a:pPr algn="just">
                <a:lnSpc>
                  <a:spcPts val="3805"/>
                </a:lnSpc>
              </a:pPr>
              <a:r>
                <a:rPr lang="en-US" sz="2718" spc="135">
                  <a:solidFill>
                    <a:srgbClr val="100F0D"/>
                  </a:solidFill>
                  <a:latin typeface="Nourd"/>
                </a:rPr>
                <a:t>In order to reduce sexism in workplaces and promote equality, we have to ensure that everyone recieves the same opportunities, privileges, and treatment without gender being brought up. We should support women into more senior roles, implement gender-neutral recruitment processes, offer equal pay for equal work, provide training on unconscious bias, and have a clear policy on discrimination.</a:t>
              </a:r>
            </a:p>
          </p:txBody>
        </p:sp>
      </p:grpSp>
    </p:spTree>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sp>
        <p:nvSpPr>
          <p:cNvPr id="3" name="TextBox 3"/>
          <p:cNvSpPr txBox="1"/>
          <p:nvPr/>
        </p:nvSpPr>
        <p:spPr>
          <a:xfrm>
            <a:off x="11010085" y="4295441"/>
            <a:ext cx="6742051" cy="1791368"/>
          </a:xfrm>
          <a:prstGeom prst="rect">
            <a:avLst/>
          </a:prstGeom>
        </p:spPr>
        <p:txBody>
          <a:bodyPr lIns="0" tIns="0" rIns="0" bIns="0" rtlCol="0" anchor="t">
            <a:spAutoFit/>
          </a:bodyPr>
          <a:lstStyle/>
          <a:p>
            <a:pPr>
              <a:lnSpc>
                <a:spcPts val="13685"/>
              </a:lnSpc>
            </a:pPr>
            <a:r>
              <a:rPr lang="en-US" sz="12441">
                <a:solidFill>
                  <a:srgbClr val="100F0D"/>
                </a:solidFill>
                <a:latin typeface="Catchy Mager"/>
              </a:rPr>
              <a:t>PRAYER</a:t>
            </a:r>
          </a:p>
        </p:txBody>
      </p:sp>
      <p:grpSp>
        <p:nvGrpSpPr>
          <p:cNvPr id="4" name="Group 4"/>
          <p:cNvGrpSpPr/>
          <p:nvPr/>
        </p:nvGrpSpPr>
        <p:grpSpPr>
          <a:xfrm>
            <a:off x="841317" y="701277"/>
            <a:ext cx="9316450" cy="9053339"/>
            <a:chOff x="0" y="0"/>
            <a:chExt cx="12421933" cy="12071119"/>
          </a:xfrm>
        </p:grpSpPr>
        <p:grpSp>
          <p:nvGrpSpPr>
            <p:cNvPr id="5" name="Group 5"/>
            <p:cNvGrpSpPr/>
            <p:nvPr/>
          </p:nvGrpSpPr>
          <p:grpSpPr>
            <a:xfrm>
              <a:off x="384221" y="436565"/>
              <a:ext cx="12037713" cy="11458398"/>
              <a:chOff x="0" y="0"/>
              <a:chExt cx="14274870" cy="13587893"/>
            </a:xfrm>
          </p:grpSpPr>
          <p:sp>
            <p:nvSpPr>
              <p:cNvPr id="6" name="Freeform 6"/>
              <p:cNvSpPr/>
              <p:nvPr/>
            </p:nvSpPr>
            <p:spPr>
              <a:xfrm>
                <a:off x="31750" y="31750"/>
                <a:ext cx="14211370" cy="13524393"/>
              </a:xfrm>
              <a:custGeom>
                <a:avLst/>
                <a:gdLst/>
                <a:ahLst/>
                <a:cxnLst/>
                <a:rect l="l" t="t" r="r" b="b"/>
                <a:pathLst>
                  <a:path w="14211370" h="13524393">
                    <a:moveTo>
                      <a:pt x="14118661" y="13524393"/>
                    </a:moveTo>
                    <a:lnTo>
                      <a:pt x="92710" y="13524393"/>
                    </a:lnTo>
                    <a:cubicBezTo>
                      <a:pt x="41910" y="13524393"/>
                      <a:pt x="0" y="13482482"/>
                      <a:pt x="0" y="13431682"/>
                    </a:cubicBezTo>
                    <a:lnTo>
                      <a:pt x="0" y="92710"/>
                    </a:lnTo>
                    <a:cubicBezTo>
                      <a:pt x="0" y="41910"/>
                      <a:pt x="41910" y="0"/>
                      <a:pt x="92710" y="0"/>
                    </a:cubicBezTo>
                    <a:lnTo>
                      <a:pt x="14117391" y="0"/>
                    </a:lnTo>
                    <a:cubicBezTo>
                      <a:pt x="14168191" y="0"/>
                      <a:pt x="14210100" y="41910"/>
                      <a:pt x="14210100" y="92710"/>
                    </a:cubicBezTo>
                    <a:lnTo>
                      <a:pt x="14210100" y="13430413"/>
                    </a:lnTo>
                    <a:cubicBezTo>
                      <a:pt x="14211370" y="13482482"/>
                      <a:pt x="14169461" y="13524393"/>
                      <a:pt x="14118661" y="13524393"/>
                    </a:cubicBezTo>
                    <a:close/>
                  </a:path>
                </a:pathLst>
              </a:custGeom>
              <a:solidFill>
                <a:srgbClr val="EE9D7F"/>
              </a:solidFill>
            </p:spPr>
          </p:sp>
          <p:sp>
            <p:nvSpPr>
              <p:cNvPr id="7" name="Freeform 7"/>
              <p:cNvSpPr/>
              <p:nvPr/>
            </p:nvSpPr>
            <p:spPr>
              <a:xfrm>
                <a:off x="0" y="0"/>
                <a:ext cx="14274870" cy="13587893"/>
              </a:xfrm>
              <a:custGeom>
                <a:avLst/>
                <a:gdLst/>
                <a:ahLst/>
                <a:cxnLst/>
                <a:rect l="l" t="t" r="r" b="b"/>
                <a:pathLst>
                  <a:path w="14274870" h="13587893">
                    <a:moveTo>
                      <a:pt x="14150411" y="59690"/>
                    </a:moveTo>
                    <a:cubicBezTo>
                      <a:pt x="14185970" y="59690"/>
                      <a:pt x="14215180" y="88900"/>
                      <a:pt x="14215180" y="124460"/>
                    </a:cubicBezTo>
                    <a:lnTo>
                      <a:pt x="14215180" y="13463432"/>
                    </a:lnTo>
                    <a:cubicBezTo>
                      <a:pt x="14215180" y="13498993"/>
                      <a:pt x="14185970" y="13528204"/>
                      <a:pt x="14150411" y="13528204"/>
                    </a:cubicBezTo>
                    <a:lnTo>
                      <a:pt x="124460" y="13528204"/>
                    </a:lnTo>
                    <a:cubicBezTo>
                      <a:pt x="88900" y="13528204"/>
                      <a:pt x="59690" y="13498993"/>
                      <a:pt x="59690" y="13463432"/>
                    </a:cubicBezTo>
                    <a:lnTo>
                      <a:pt x="59690" y="124460"/>
                    </a:lnTo>
                    <a:cubicBezTo>
                      <a:pt x="59690" y="88900"/>
                      <a:pt x="88900" y="59690"/>
                      <a:pt x="124460" y="59690"/>
                    </a:cubicBezTo>
                    <a:lnTo>
                      <a:pt x="14150411" y="59690"/>
                    </a:lnTo>
                    <a:moveTo>
                      <a:pt x="14150411" y="0"/>
                    </a:moveTo>
                    <a:lnTo>
                      <a:pt x="124460" y="0"/>
                    </a:lnTo>
                    <a:cubicBezTo>
                      <a:pt x="55880" y="0"/>
                      <a:pt x="0" y="55880"/>
                      <a:pt x="0" y="124460"/>
                    </a:cubicBezTo>
                    <a:lnTo>
                      <a:pt x="0" y="13463432"/>
                    </a:lnTo>
                    <a:cubicBezTo>
                      <a:pt x="0" y="13532013"/>
                      <a:pt x="55880" y="13587893"/>
                      <a:pt x="124460" y="13587893"/>
                    </a:cubicBezTo>
                    <a:lnTo>
                      <a:pt x="14150411" y="13587893"/>
                    </a:lnTo>
                    <a:cubicBezTo>
                      <a:pt x="14218991" y="13587893"/>
                      <a:pt x="14274870" y="13532013"/>
                      <a:pt x="14274870" y="13463432"/>
                    </a:cubicBezTo>
                    <a:lnTo>
                      <a:pt x="14274870" y="124460"/>
                    </a:lnTo>
                    <a:cubicBezTo>
                      <a:pt x="14274870" y="55880"/>
                      <a:pt x="14218991" y="0"/>
                      <a:pt x="14150411" y="0"/>
                    </a:cubicBezTo>
                    <a:close/>
                  </a:path>
                </a:pathLst>
              </a:custGeom>
              <a:solidFill>
                <a:srgbClr val="100F0D"/>
              </a:solidFill>
            </p:spPr>
          </p:sp>
        </p:grpSp>
        <p:grpSp>
          <p:nvGrpSpPr>
            <p:cNvPr id="8" name="Group 8"/>
            <p:cNvGrpSpPr/>
            <p:nvPr/>
          </p:nvGrpSpPr>
          <p:grpSpPr>
            <a:xfrm>
              <a:off x="0" y="0"/>
              <a:ext cx="12075567" cy="11526305"/>
              <a:chOff x="0" y="0"/>
              <a:chExt cx="14319760" cy="13668419"/>
            </a:xfrm>
          </p:grpSpPr>
          <p:sp>
            <p:nvSpPr>
              <p:cNvPr id="9" name="Freeform 9"/>
              <p:cNvSpPr/>
              <p:nvPr/>
            </p:nvSpPr>
            <p:spPr>
              <a:xfrm>
                <a:off x="31750" y="31750"/>
                <a:ext cx="14256260" cy="13604920"/>
              </a:xfrm>
              <a:custGeom>
                <a:avLst/>
                <a:gdLst/>
                <a:ahLst/>
                <a:cxnLst/>
                <a:rect l="l" t="t" r="r" b="b"/>
                <a:pathLst>
                  <a:path w="14256260" h="13604920">
                    <a:moveTo>
                      <a:pt x="14163549" y="13604920"/>
                    </a:moveTo>
                    <a:lnTo>
                      <a:pt x="92710" y="13604920"/>
                    </a:lnTo>
                    <a:cubicBezTo>
                      <a:pt x="41910" y="13604920"/>
                      <a:pt x="0" y="13563009"/>
                      <a:pt x="0" y="13512209"/>
                    </a:cubicBezTo>
                    <a:lnTo>
                      <a:pt x="0" y="92710"/>
                    </a:lnTo>
                    <a:cubicBezTo>
                      <a:pt x="0" y="41910"/>
                      <a:pt x="41910" y="0"/>
                      <a:pt x="92710" y="0"/>
                    </a:cubicBezTo>
                    <a:lnTo>
                      <a:pt x="14162280" y="0"/>
                    </a:lnTo>
                    <a:cubicBezTo>
                      <a:pt x="14213080" y="0"/>
                      <a:pt x="14254990" y="41910"/>
                      <a:pt x="14254990" y="92710"/>
                    </a:cubicBezTo>
                    <a:lnTo>
                      <a:pt x="14254990" y="13510940"/>
                    </a:lnTo>
                    <a:cubicBezTo>
                      <a:pt x="14256260" y="13563009"/>
                      <a:pt x="14214349" y="13604920"/>
                      <a:pt x="14163549" y="13604920"/>
                    </a:cubicBezTo>
                    <a:close/>
                  </a:path>
                </a:pathLst>
              </a:custGeom>
              <a:solidFill>
                <a:srgbClr val="FDF9F2"/>
              </a:solidFill>
            </p:spPr>
          </p:sp>
          <p:sp>
            <p:nvSpPr>
              <p:cNvPr id="10" name="Freeform 10"/>
              <p:cNvSpPr/>
              <p:nvPr/>
            </p:nvSpPr>
            <p:spPr>
              <a:xfrm>
                <a:off x="0" y="0"/>
                <a:ext cx="14319760" cy="13668420"/>
              </a:xfrm>
              <a:custGeom>
                <a:avLst/>
                <a:gdLst/>
                <a:ahLst/>
                <a:cxnLst/>
                <a:rect l="l" t="t" r="r" b="b"/>
                <a:pathLst>
                  <a:path w="14319760" h="13668420">
                    <a:moveTo>
                      <a:pt x="14195299" y="59690"/>
                    </a:moveTo>
                    <a:cubicBezTo>
                      <a:pt x="14230860" y="59690"/>
                      <a:pt x="14260071" y="88900"/>
                      <a:pt x="14260071" y="124460"/>
                    </a:cubicBezTo>
                    <a:lnTo>
                      <a:pt x="14260071" y="13543959"/>
                    </a:lnTo>
                    <a:cubicBezTo>
                      <a:pt x="14260071" y="13579520"/>
                      <a:pt x="14230860" y="13608729"/>
                      <a:pt x="14195299" y="13608729"/>
                    </a:cubicBezTo>
                    <a:lnTo>
                      <a:pt x="124460" y="13608729"/>
                    </a:lnTo>
                    <a:cubicBezTo>
                      <a:pt x="88900" y="13608729"/>
                      <a:pt x="59690" y="13579520"/>
                      <a:pt x="59690" y="13543959"/>
                    </a:cubicBezTo>
                    <a:lnTo>
                      <a:pt x="59690" y="124460"/>
                    </a:lnTo>
                    <a:cubicBezTo>
                      <a:pt x="59690" y="88900"/>
                      <a:pt x="88900" y="59690"/>
                      <a:pt x="124460" y="59690"/>
                    </a:cubicBezTo>
                    <a:lnTo>
                      <a:pt x="14195301" y="59690"/>
                    </a:lnTo>
                    <a:moveTo>
                      <a:pt x="14195301" y="0"/>
                    </a:moveTo>
                    <a:lnTo>
                      <a:pt x="124460" y="0"/>
                    </a:lnTo>
                    <a:cubicBezTo>
                      <a:pt x="55880" y="0"/>
                      <a:pt x="0" y="55880"/>
                      <a:pt x="0" y="124460"/>
                    </a:cubicBezTo>
                    <a:lnTo>
                      <a:pt x="0" y="13543959"/>
                    </a:lnTo>
                    <a:cubicBezTo>
                      <a:pt x="0" y="13612540"/>
                      <a:pt x="55880" y="13668420"/>
                      <a:pt x="124460" y="13668420"/>
                    </a:cubicBezTo>
                    <a:lnTo>
                      <a:pt x="14195301" y="13668420"/>
                    </a:lnTo>
                    <a:cubicBezTo>
                      <a:pt x="14263880" y="13668420"/>
                      <a:pt x="14319760" y="13612540"/>
                      <a:pt x="14319760" y="13543959"/>
                    </a:cubicBezTo>
                    <a:lnTo>
                      <a:pt x="14319760" y="124460"/>
                    </a:lnTo>
                    <a:cubicBezTo>
                      <a:pt x="14319760" y="55880"/>
                      <a:pt x="14263880" y="0"/>
                      <a:pt x="14195301" y="0"/>
                    </a:cubicBezTo>
                    <a:close/>
                  </a:path>
                </a:pathLst>
              </a:custGeom>
              <a:solidFill>
                <a:srgbClr val="100F0D"/>
              </a:solidFill>
            </p:spPr>
          </p:sp>
        </p:grpSp>
        <p:sp>
          <p:nvSpPr>
            <p:cNvPr id="11" name="AutoShape 11"/>
            <p:cNvSpPr/>
            <p:nvPr/>
          </p:nvSpPr>
          <p:spPr>
            <a:xfrm>
              <a:off x="0" y="1262644"/>
              <a:ext cx="12075567" cy="0"/>
            </a:xfrm>
            <a:prstGeom prst="line">
              <a:avLst/>
            </a:prstGeom>
            <a:ln w="50800" cap="rnd">
              <a:solidFill>
                <a:srgbClr val="100F0D"/>
              </a:solidFill>
              <a:prstDash val="solid"/>
              <a:headEnd type="none" w="sm" len="sm"/>
              <a:tailEnd type="none" w="sm" len="sm"/>
            </a:ln>
          </p:spPr>
        </p:sp>
        <p:grpSp>
          <p:nvGrpSpPr>
            <p:cNvPr id="12" name="Group 12"/>
            <p:cNvGrpSpPr>
              <a:grpSpLocks noChangeAspect="1"/>
            </p:cNvGrpSpPr>
            <p:nvPr/>
          </p:nvGrpSpPr>
          <p:grpSpPr>
            <a:xfrm>
              <a:off x="1655140" y="436565"/>
              <a:ext cx="317832" cy="317832"/>
              <a:chOff x="0" y="0"/>
              <a:chExt cx="495300" cy="495300"/>
            </a:xfrm>
          </p:grpSpPr>
          <p:sp>
            <p:nvSpPr>
              <p:cNvPr id="13" name="Freeform 13"/>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4" name="Freeform 14"/>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B8A6C0"/>
              </a:solidFill>
            </p:spPr>
          </p:sp>
        </p:grpSp>
        <p:grpSp>
          <p:nvGrpSpPr>
            <p:cNvPr id="15" name="Group 15"/>
            <p:cNvGrpSpPr>
              <a:grpSpLocks noChangeAspect="1"/>
            </p:cNvGrpSpPr>
            <p:nvPr/>
          </p:nvGrpSpPr>
          <p:grpSpPr>
            <a:xfrm>
              <a:off x="1136629" y="436565"/>
              <a:ext cx="317832" cy="317832"/>
              <a:chOff x="0" y="0"/>
              <a:chExt cx="495300" cy="495300"/>
            </a:xfrm>
          </p:grpSpPr>
          <p:sp>
            <p:nvSpPr>
              <p:cNvPr id="16" name="Freeform 16"/>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7" name="Freeform 17"/>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E9D7F"/>
              </a:solidFill>
            </p:spPr>
          </p:sp>
        </p:grpSp>
        <p:grpSp>
          <p:nvGrpSpPr>
            <p:cNvPr id="18" name="Group 18"/>
            <p:cNvGrpSpPr>
              <a:grpSpLocks noChangeAspect="1"/>
            </p:cNvGrpSpPr>
            <p:nvPr/>
          </p:nvGrpSpPr>
          <p:grpSpPr>
            <a:xfrm>
              <a:off x="618119" y="436565"/>
              <a:ext cx="317832" cy="317832"/>
              <a:chOff x="0" y="0"/>
              <a:chExt cx="495300" cy="495300"/>
            </a:xfrm>
          </p:grpSpPr>
          <p:sp>
            <p:nvSpPr>
              <p:cNvPr id="19" name="Freeform 19"/>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20" name="Freeform 20"/>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BADB1"/>
              </a:solidFill>
            </p:spPr>
          </p:sp>
        </p:grpSp>
        <p:sp>
          <p:nvSpPr>
            <p:cNvPr id="21" name="TextBox 21"/>
            <p:cNvSpPr txBox="1"/>
            <p:nvPr/>
          </p:nvSpPr>
          <p:spPr>
            <a:xfrm>
              <a:off x="384221" y="1385887"/>
              <a:ext cx="11288735" cy="10685232"/>
            </a:xfrm>
            <a:prstGeom prst="rect">
              <a:avLst/>
            </a:prstGeom>
          </p:spPr>
          <p:txBody>
            <a:bodyPr lIns="0" tIns="0" rIns="0" bIns="0" rtlCol="0" anchor="t">
              <a:spAutoFit/>
            </a:bodyPr>
            <a:lstStyle/>
            <a:p>
              <a:pPr algn="just">
                <a:lnSpc>
                  <a:spcPts val="3738"/>
                </a:lnSpc>
              </a:pPr>
              <a:r>
                <a:rPr lang="en-US" sz="2670" spc="133">
                  <a:solidFill>
                    <a:srgbClr val="100F0D"/>
                  </a:solidFill>
                  <a:latin typeface="Nourd"/>
                </a:rPr>
                <a:t>Dear Lord,</a:t>
              </a:r>
            </a:p>
            <a:p>
              <a:pPr algn="just">
                <a:lnSpc>
                  <a:spcPts val="3738"/>
                </a:lnSpc>
              </a:pPr>
              <a:endParaRPr lang="en-US" sz="2670" spc="133">
                <a:solidFill>
                  <a:srgbClr val="100F0D"/>
                </a:solidFill>
                <a:latin typeface="Nourd"/>
              </a:endParaRPr>
            </a:p>
            <a:p>
              <a:pPr algn="just">
                <a:lnSpc>
                  <a:spcPts val="3738"/>
                </a:lnSpc>
              </a:pPr>
              <a:r>
                <a:rPr lang="en-US" sz="2670" spc="82">
                  <a:solidFill>
                    <a:srgbClr val="100F0D"/>
                  </a:solidFill>
                  <a:latin typeface="Arimo"/>
                </a:rPr>
                <a:t>   We thank you for your presence and love in our lives. Teach us to express your love and compassion in ways that benefit the entire world. Help us to recognize the problems we face in the world and to find the courage to work to solve them. We pray that our fellow brothers and sisters would be filled with love and a sense of fairness for all. Don't lead them astray with principles that could lead to injustice and inequity; instead, teach them how to serve one another without hatred or darkness in their minds; instead, fill their hearts with joy and purity. Amen.</a:t>
              </a:r>
            </a:p>
            <a:p>
              <a:pPr algn="just">
                <a:lnSpc>
                  <a:spcPts val="3738"/>
                </a:lnSpc>
              </a:pPr>
              <a:endParaRPr lang="en-US" sz="2670" spc="82">
                <a:solidFill>
                  <a:srgbClr val="100F0D"/>
                </a:solidFill>
                <a:latin typeface="Arimo"/>
              </a:endParaRPr>
            </a:p>
            <a:p>
              <a:pPr algn="just">
                <a:lnSpc>
                  <a:spcPts val="3738"/>
                </a:lnSpc>
              </a:pPr>
              <a:endParaRPr lang="en-US" sz="2670" spc="82">
                <a:solidFill>
                  <a:srgbClr val="100F0D"/>
                </a:solidFill>
                <a:latin typeface="Arimo"/>
              </a:endParaRPr>
            </a:p>
          </p:txBody>
        </p:sp>
      </p:grpSp>
    </p:spTree>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20" y="299039"/>
            <a:ext cx="18507874" cy="729661"/>
            <a:chOff x="0" y="0"/>
            <a:chExt cx="24677165" cy="972881"/>
          </a:xfrm>
        </p:grpSpPr>
        <p:sp>
          <p:nvSpPr>
            <p:cNvPr id="4" name="AutoShape 4"/>
            <p:cNvSpPr/>
            <p:nvPr/>
          </p:nvSpPr>
          <p:spPr>
            <a:xfrm rot="3538">
              <a:off x="20" y="909381"/>
              <a:ext cx="24677126" cy="0"/>
            </a:xfrm>
            <a:prstGeom prst="line">
              <a:avLst/>
            </a:prstGeom>
            <a:ln w="50800" cap="rnd">
              <a:solidFill>
                <a:srgbClr val="100F0D"/>
              </a:solidFill>
              <a:prstDash val="solid"/>
              <a:headEnd type="none" w="sm" len="sm"/>
              <a:tailEnd type="none" w="sm" len="sm"/>
            </a:ln>
          </p:spPr>
        </p:sp>
        <p:grpSp>
          <p:nvGrpSpPr>
            <p:cNvPr id="5" name="Group 5"/>
            <p:cNvGrpSpPr>
              <a:grpSpLocks noChangeAspect="1"/>
            </p:cNvGrpSpPr>
            <p:nvPr/>
          </p:nvGrpSpPr>
          <p:grpSpPr>
            <a:xfrm>
              <a:off x="3277764" y="0"/>
              <a:ext cx="549172" cy="549172"/>
              <a:chOff x="0" y="0"/>
              <a:chExt cx="495300" cy="495300"/>
            </a:xfrm>
          </p:grpSpPr>
          <p:sp>
            <p:nvSpPr>
              <p:cNvPr id="6" name="Freeform 6"/>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7" name="Freeform 7"/>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B8A6C0"/>
              </a:solidFill>
            </p:spPr>
          </p:sp>
        </p:grpSp>
        <p:grpSp>
          <p:nvGrpSpPr>
            <p:cNvPr id="8" name="Group 8"/>
            <p:cNvGrpSpPr>
              <a:grpSpLocks noChangeAspect="1"/>
            </p:cNvGrpSpPr>
            <p:nvPr/>
          </p:nvGrpSpPr>
          <p:grpSpPr>
            <a:xfrm>
              <a:off x="2381845" y="0"/>
              <a:ext cx="549172" cy="549172"/>
              <a:chOff x="0" y="0"/>
              <a:chExt cx="495300" cy="495300"/>
            </a:xfrm>
          </p:grpSpPr>
          <p:sp>
            <p:nvSpPr>
              <p:cNvPr id="9" name="Freeform 9"/>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0" name="Freeform 10"/>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E9D7F"/>
              </a:solidFill>
            </p:spPr>
          </p:sp>
        </p:grpSp>
        <p:grpSp>
          <p:nvGrpSpPr>
            <p:cNvPr id="11" name="Group 11"/>
            <p:cNvGrpSpPr>
              <a:grpSpLocks noChangeAspect="1"/>
            </p:cNvGrpSpPr>
            <p:nvPr/>
          </p:nvGrpSpPr>
          <p:grpSpPr>
            <a:xfrm>
              <a:off x="1485926" y="0"/>
              <a:ext cx="549172" cy="549172"/>
              <a:chOff x="0" y="0"/>
              <a:chExt cx="495300" cy="495300"/>
            </a:xfrm>
          </p:grpSpPr>
          <p:sp>
            <p:nvSpPr>
              <p:cNvPr id="12" name="Freeform 12"/>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3" name="Freeform 13"/>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BADB1"/>
              </a:solidFill>
            </p:spPr>
          </p:sp>
        </p:grpSp>
      </p:grpSp>
      <p:sp>
        <p:nvSpPr>
          <p:cNvPr id="14" name="TextBox 14"/>
          <p:cNvSpPr txBox="1"/>
          <p:nvPr/>
        </p:nvSpPr>
        <p:spPr>
          <a:xfrm>
            <a:off x="3980311" y="1397613"/>
            <a:ext cx="10327379" cy="1032688"/>
          </a:xfrm>
          <a:prstGeom prst="rect">
            <a:avLst/>
          </a:prstGeom>
        </p:spPr>
        <p:txBody>
          <a:bodyPr lIns="0" tIns="0" rIns="0" bIns="0" rtlCol="0" anchor="t">
            <a:spAutoFit/>
          </a:bodyPr>
          <a:lstStyle/>
          <a:p>
            <a:pPr>
              <a:lnSpc>
                <a:spcPts val="7836"/>
              </a:lnSpc>
            </a:pPr>
            <a:r>
              <a:rPr lang="en-US" sz="7123">
                <a:solidFill>
                  <a:srgbClr val="100F0D"/>
                </a:solidFill>
                <a:latin typeface="Catchy Mager"/>
              </a:rPr>
              <a:t>ACKNOWLEDGEMENT</a:t>
            </a:r>
          </a:p>
        </p:txBody>
      </p:sp>
      <p:sp>
        <p:nvSpPr>
          <p:cNvPr id="15" name="TextBox 15"/>
          <p:cNvSpPr txBox="1"/>
          <p:nvPr/>
        </p:nvSpPr>
        <p:spPr>
          <a:xfrm>
            <a:off x="1811306" y="2373150"/>
            <a:ext cx="14665387" cy="9383926"/>
          </a:xfrm>
          <a:prstGeom prst="rect">
            <a:avLst/>
          </a:prstGeom>
        </p:spPr>
        <p:txBody>
          <a:bodyPr lIns="0" tIns="0" rIns="0" bIns="0" rtlCol="0" anchor="t">
            <a:spAutoFit/>
          </a:bodyPr>
          <a:lstStyle/>
          <a:p>
            <a:pPr>
              <a:lnSpc>
                <a:spcPts val="3708"/>
              </a:lnSpc>
            </a:pPr>
            <a:r>
              <a:rPr lang="en-US" sz="2648">
                <a:solidFill>
                  <a:srgbClr val="100F0D"/>
                </a:solidFill>
                <a:latin typeface="Nourd"/>
              </a:rPr>
              <a:t>    I would like to thank my members for being cooperative and engaged with our chosen topic, each has shown interest in this proposal and has given a great contribution to make this project possible. Also, this would not be feasible if we were not presented by these following sources:</a:t>
            </a:r>
          </a:p>
          <a:p>
            <a:pPr>
              <a:lnSpc>
                <a:spcPts val="3708"/>
              </a:lnSpc>
            </a:pPr>
            <a:endParaRPr lang="en-US" sz="2648">
              <a:solidFill>
                <a:srgbClr val="100F0D"/>
              </a:solidFill>
              <a:latin typeface="Nourd"/>
            </a:endParaRPr>
          </a:p>
          <a:p>
            <a:pPr marL="571844" lvl="1" indent="-285922">
              <a:lnSpc>
                <a:spcPts val="3708"/>
              </a:lnSpc>
              <a:buFont typeface="Arial"/>
              <a:buChar char="•"/>
            </a:pPr>
            <a:r>
              <a:rPr lang="en-US" sz="2648">
                <a:solidFill>
                  <a:srgbClr val="100F0D"/>
                </a:solidFill>
                <a:latin typeface="Nourd"/>
              </a:rPr>
              <a:t>https://www.britannica.com/topic/sexism</a:t>
            </a:r>
          </a:p>
          <a:p>
            <a:pPr>
              <a:lnSpc>
                <a:spcPts val="3708"/>
              </a:lnSpc>
            </a:pPr>
            <a:endParaRPr lang="en-US" sz="2648">
              <a:solidFill>
                <a:srgbClr val="100F0D"/>
              </a:solidFill>
              <a:latin typeface="Nourd"/>
            </a:endParaRPr>
          </a:p>
          <a:p>
            <a:pPr marL="571844" lvl="1" indent="-285922">
              <a:lnSpc>
                <a:spcPts val="3708"/>
              </a:lnSpc>
              <a:buFont typeface="Arial"/>
              <a:buChar char="•"/>
            </a:pPr>
            <a:r>
              <a:rPr lang="en-US" sz="2648">
                <a:solidFill>
                  <a:srgbClr val="100F0D"/>
                </a:solidFill>
                <a:latin typeface="Nourd"/>
              </a:rPr>
              <a:t>https://human-rights-channel.coe.int/stop-sexism-en.html</a:t>
            </a:r>
          </a:p>
          <a:p>
            <a:pPr>
              <a:lnSpc>
                <a:spcPts val="3708"/>
              </a:lnSpc>
            </a:pPr>
            <a:endParaRPr lang="en-US" sz="2648">
              <a:solidFill>
                <a:srgbClr val="100F0D"/>
              </a:solidFill>
              <a:latin typeface="Nourd"/>
            </a:endParaRPr>
          </a:p>
          <a:p>
            <a:pPr marL="571844" lvl="1" indent="-285922">
              <a:lnSpc>
                <a:spcPts val="3708"/>
              </a:lnSpc>
              <a:buFont typeface="Arial"/>
              <a:buChar char="•"/>
            </a:pPr>
            <a:r>
              <a:rPr lang="en-US" sz="2648">
                <a:solidFill>
                  <a:srgbClr val="100F0D"/>
                </a:solidFill>
                <a:latin typeface="Nourd"/>
              </a:rPr>
              <a:t>https://www.churchofjesuschrist.org/study/new-era/2020/01/q-a/what-is-the-churchs-stance-on-feminism?lang=eng</a:t>
            </a:r>
          </a:p>
          <a:p>
            <a:pPr>
              <a:lnSpc>
                <a:spcPts val="3708"/>
              </a:lnSpc>
            </a:pPr>
            <a:endParaRPr lang="en-US" sz="2648">
              <a:solidFill>
                <a:srgbClr val="100F0D"/>
              </a:solidFill>
              <a:latin typeface="Nourd"/>
            </a:endParaRPr>
          </a:p>
          <a:p>
            <a:pPr marL="571844" lvl="1" indent="-285922">
              <a:lnSpc>
                <a:spcPts val="3708"/>
              </a:lnSpc>
              <a:buFont typeface="Arial"/>
              <a:buChar char="•"/>
            </a:pPr>
            <a:r>
              <a:rPr lang="en-US" sz="2648">
                <a:solidFill>
                  <a:srgbClr val="100F0D"/>
                </a:solidFill>
                <a:latin typeface="Nourd"/>
              </a:rPr>
              <a:t>https://en.wikipedia.org/wiki/Sexism#:~:text=Sexism%20is%20judging%20people%20by,expressed%20toward%20women%20and%20girls.</a:t>
            </a:r>
          </a:p>
          <a:p>
            <a:pPr>
              <a:lnSpc>
                <a:spcPts val="3708"/>
              </a:lnSpc>
            </a:pPr>
            <a:endParaRPr lang="en-US" sz="2648">
              <a:solidFill>
                <a:srgbClr val="100F0D"/>
              </a:solidFill>
              <a:latin typeface="Nourd"/>
            </a:endParaRPr>
          </a:p>
          <a:p>
            <a:pPr marL="571844" lvl="1" indent="-285922">
              <a:lnSpc>
                <a:spcPts val="3708"/>
              </a:lnSpc>
              <a:buFont typeface="Arial"/>
              <a:buChar char="•"/>
            </a:pPr>
            <a:r>
              <a:rPr lang="en-US" sz="2648">
                <a:solidFill>
                  <a:srgbClr val="100F0D"/>
                </a:solidFill>
                <a:latin typeface="Nourd"/>
              </a:rPr>
              <a:t>  https://learningenglish.voanews.com/a/promoting-gender-equality-with-teaching-strategies/3986846.html</a:t>
            </a:r>
          </a:p>
          <a:p>
            <a:pPr>
              <a:lnSpc>
                <a:spcPts val="3708"/>
              </a:lnSpc>
            </a:pPr>
            <a:endParaRPr lang="en-US" sz="2648">
              <a:solidFill>
                <a:srgbClr val="100F0D"/>
              </a:solidFill>
              <a:latin typeface="Nourd"/>
            </a:endParaRPr>
          </a:p>
          <a:p>
            <a:pPr>
              <a:lnSpc>
                <a:spcPts val="3708"/>
              </a:lnSpc>
            </a:pPr>
            <a:endParaRPr lang="en-US" sz="2648">
              <a:solidFill>
                <a:srgbClr val="100F0D"/>
              </a:solidFill>
              <a:latin typeface="Nourd"/>
            </a:endParaRPr>
          </a:p>
          <a:p>
            <a:pPr>
              <a:lnSpc>
                <a:spcPts val="3708"/>
              </a:lnSpc>
            </a:pPr>
            <a:endParaRPr lang="en-US" sz="2648">
              <a:solidFill>
                <a:srgbClr val="100F0D"/>
              </a:solidFill>
              <a:latin typeface="Nourd"/>
            </a:endParaRPr>
          </a:p>
          <a:p>
            <a:pPr>
              <a:lnSpc>
                <a:spcPts val="3708"/>
              </a:lnSpc>
            </a:pPr>
            <a:endParaRPr lang="en-US" sz="2648">
              <a:solidFill>
                <a:srgbClr val="100F0D"/>
              </a:solidFill>
              <a:latin typeface="Nourd"/>
            </a:endParaRPr>
          </a:p>
        </p:txBody>
      </p:sp>
    </p:spTree>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2038300" y="2578844"/>
            <a:ext cx="5904340" cy="5008414"/>
            <a:chOff x="0" y="0"/>
            <a:chExt cx="7872453" cy="6677886"/>
          </a:xfrm>
        </p:grpSpPr>
        <p:grpSp>
          <p:nvGrpSpPr>
            <p:cNvPr id="4" name="Group 4"/>
            <p:cNvGrpSpPr/>
            <p:nvPr/>
          </p:nvGrpSpPr>
          <p:grpSpPr>
            <a:xfrm>
              <a:off x="342953" y="423336"/>
              <a:ext cx="7529500" cy="6254550"/>
              <a:chOff x="0" y="0"/>
              <a:chExt cx="9905820" cy="8228494"/>
            </a:xfrm>
          </p:grpSpPr>
          <p:sp>
            <p:nvSpPr>
              <p:cNvPr id="5" name="Freeform 5"/>
              <p:cNvSpPr/>
              <p:nvPr/>
            </p:nvSpPr>
            <p:spPr>
              <a:xfrm>
                <a:off x="31750" y="31750"/>
                <a:ext cx="9842320" cy="8164995"/>
              </a:xfrm>
              <a:custGeom>
                <a:avLst/>
                <a:gdLst/>
                <a:ahLst/>
                <a:cxnLst/>
                <a:rect l="l" t="t" r="r" b="b"/>
                <a:pathLst>
                  <a:path w="9842320" h="8164995">
                    <a:moveTo>
                      <a:pt x="9749610" y="8164995"/>
                    </a:moveTo>
                    <a:lnTo>
                      <a:pt x="92710" y="8164995"/>
                    </a:lnTo>
                    <a:cubicBezTo>
                      <a:pt x="41910" y="8164995"/>
                      <a:pt x="0" y="8123085"/>
                      <a:pt x="0" y="8072285"/>
                    </a:cubicBezTo>
                    <a:lnTo>
                      <a:pt x="0" y="92710"/>
                    </a:lnTo>
                    <a:cubicBezTo>
                      <a:pt x="0" y="41910"/>
                      <a:pt x="41910" y="0"/>
                      <a:pt x="92710" y="0"/>
                    </a:cubicBezTo>
                    <a:lnTo>
                      <a:pt x="9748340" y="0"/>
                    </a:lnTo>
                    <a:cubicBezTo>
                      <a:pt x="9799140" y="0"/>
                      <a:pt x="9841050" y="41910"/>
                      <a:pt x="9841050" y="92710"/>
                    </a:cubicBezTo>
                    <a:lnTo>
                      <a:pt x="9841050" y="8071014"/>
                    </a:lnTo>
                    <a:cubicBezTo>
                      <a:pt x="9842320" y="8123085"/>
                      <a:pt x="9800410" y="8164995"/>
                      <a:pt x="9749610" y="8164995"/>
                    </a:cubicBezTo>
                    <a:close/>
                  </a:path>
                </a:pathLst>
              </a:custGeom>
              <a:solidFill>
                <a:srgbClr val="B8A6C0"/>
              </a:solidFill>
            </p:spPr>
          </p:sp>
          <p:sp>
            <p:nvSpPr>
              <p:cNvPr id="6" name="Freeform 6"/>
              <p:cNvSpPr/>
              <p:nvPr/>
            </p:nvSpPr>
            <p:spPr>
              <a:xfrm>
                <a:off x="0" y="0"/>
                <a:ext cx="9905820" cy="8228495"/>
              </a:xfrm>
              <a:custGeom>
                <a:avLst/>
                <a:gdLst/>
                <a:ahLst/>
                <a:cxnLst/>
                <a:rect l="l" t="t" r="r" b="b"/>
                <a:pathLst>
                  <a:path w="9905820" h="8228495">
                    <a:moveTo>
                      <a:pt x="9781360" y="59690"/>
                    </a:moveTo>
                    <a:cubicBezTo>
                      <a:pt x="9816920" y="59690"/>
                      <a:pt x="9846130" y="88900"/>
                      <a:pt x="9846130" y="124460"/>
                    </a:cubicBezTo>
                    <a:lnTo>
                      <a:pt x="9846130" y="8104035"/>
                    </a:lnTo>
                    <a:cubicBezTo>
                      <a:pt x="9846130" y="8139595"/>
                      <a:pt x="9816920" y="8168804"/>
                      <a:pt x="9781360" y="8168804"/>
                    </a:cubicBezTo>
                    <a:lnTo>
                      <a:pt x="124460" y="8168804"/>
                    </a:lnTo>
                    <a:cubicBezTo>
                      <a:pt x="88900" y="8168804"/>
                      <a:pt x="59690" y="8139595"/>
                      <a:pt x="59690" y="8104035"/>
                    </a:cubicBezTo>
                    <a:lnTo>
                      <a:pt x="59690" y="124460"/>
                    </a:lnTo>
                    <a:cubicBezTo>
                      <a:pt x="59690" y="88900"/>
                      <a:pt x="88900" y="59690"/>
                      <a:pt x="124460" y="59690"/>
                    </a:cubicBezTo>
                    <a:lnTo>
                      <a:pt x="9781360" y="59690"/>
                    </a:lnTo>
                    <a:moveTo>
                      <a:pt x="9781360" y="0"/>
                    </a:moveTo>
                    <a:lnTo>
                      <a:pt x="124460" y="0"/>
                    </a:lnTo>
                    <a:cubicBezTo>
                      <a:pt x="55880" y="0"/>
                      <a:pt x="0" y="55880"/>
                      <a:pt x="0" y="124460"/>
                    </a:cubicBezTo>
                    <a:lnTo>
                      <a:pt x="0" y="8104035"/>
                    </a:lnTo>
                    <a:cubicBezTo>
                      <a:pt x="0" y="8172614"/>
                      <a:pt x="55880" y="8228495"/>
                      <a:pt x="124460" y="8228495"/>
                    </a:cubicBezTo>
                    <a:lnTo>
                      <a:pt x="9781360" y="8228495"/>
                    </a:lnTo>
                    <a:cubicBezTo>
                      <a:pt x="9849941" y="8228495"/>
                      <a:pt x="9905820" y="8172614"/>
                      <a:pt x="9905820" y="8104035"/>
                    </a:cubicBezTo>
                    <a:lnTo>
                      <a:pt x="9905820" y="124460"/>
                    </a:lnTo>
                    <a:cubicBezTo>
                      <a:pt x="9905820" y="55880"/>
                      <a:pt x="9849941" y="0"/>
                      <a:pt x="9781360" y="0"/>
                    </a:cubicBezTo>
                    <a:close/>
                  </a:path>
                </a:pathLst>
              </a:custGeom>
              <a:solidFill>
                <a:srgbClr val="100F0D"/>
              </a:solidFill>
            </p:spPr>
          </p:sp>
        </p:grpSp>
        <p:grpSp>
          <p:nvGrpSpPr>
            <p:cNvPr id="7" name="Group 7"/>
            <p:cNvGrpSpPr/>
            <p:nvPr/>
          </p:nvGrpSpPr>
          <p:grpSpPr>
            <a:xfrm>
              <a:off x="0" y="0"/>
              <a:ext cx="7549449" cy="6279253"/>
              <a:chOff x="0" y="0"/>
              <a:chExt cx="9389072" cy="7809359"/>
            </a:xfrm>
          </p:grpSpPr>
          <p:sp>
            <p:nvSpPr>
              <p:cNvPr id="8" name="Freeform 8"/>
              <p:cNvSpPr/>
              <p:nvPr/>
            </p:nvSpPr>
            <p:spPr>
              <a:xfrm>
                <a:off x="31750" y="31750"/>
                <a:ext cx="9325573" cy="7745859"/>
              </a:xfrm>
              <a:custGeom>
                <a:avLst/>
                <a:gdLst/>
                <a:ahLst/>
                <a:cxnLst/>
                <a:rect l="l" t="t" r="r" b="b"/>
                <a:pathLst>
                  <a:path w="9325573" h="7745859">
                    <a:moveTo>
                      <a:pt x="9232862" y="7745859"/>
                    </a:moveTo>
                    <a:lnTo>
                      <a:pt x="92710" y="7745859"/>
                    </a:lnTo>
                    <a:cubicBezTo>
                      <a:pt x="41910" y="7745859"/>
                      <a:pt x="0" y="7703948"/>
                      <a:pt x="0" y="7653148"/>
                    </a:cubicBezTo>
                    <a:lnTo>
                      <a:pt x="0" y="92710"/>
                    </a:lnTo>
                    <a:cubicBezTo>
                      <a:pt x="0" y="41910"/>
                      <a:pt x="41910" y="0"/>
                      <a:pt x="92710" y="0"/>
                    </a:cubicBezTo>
                    <a:lnTo>
                      <a:pt x="9231592" y="0"/>
                    </a:lnTo>
                    <a:cubicBezTo>
                      <a:pt x="9282392" y="0"/>
                      <a:pt x="9324302" y="41910"/>
                      <a:pt x="9324302" y="92710"/>
                    </a:cubicBezTo>
                    <a:lnTo>
                      <a:pt x="9324302" y="7651879"/>
                    </a:lnTo>
                    <a:cubicBezTo>
                      <a:pt x="9325573" y="7703949"/>
                      <a:pt x="9283663" y="7745859"/>
                      <a:pt x="9232863" y="7745859"/>
                    </a:cubicBezTo>
                    <a:close/>
                  </a:path>
                </a:pathLst>
              </a:custGeom>
              <a:solidFill>
                <a:srgbClr val="FDF9F2"/>
              </a:solidFill>
            </p:spPr>
          </p:sp>
          <p:sp>
            <p:nvSpPr>
              <p:cNvPr id="9" name="Freeform 9"/>
              <p:cNvSpPr/>
              <p:nvPr/>
            </p:nvSpPr>
            <p:spPr>
              <a:xfrm>
                <a:off x="0" y="0"/>
                <a:ext cx="9389073" cy="7809359"/>
              </a:xfrm>
              <a:custGeom>
                <a:avLst/>
                <a:gdLst/>
                <a:ahLst/>
                <a:cxnLst/>
                <a:rect l="l" t="t" r="r" b="b"/>
                <a:pathLst>
                  <a:path w="9389073" h="7809359">
                    <a:moveTo>
                      <a:pt x="9264612" y="59690"/>
                    </a:moveTo>
                    <a:cubicBezTo>
                      <a:pt x="9300173" y="59690"/>
                      <a:pt x="9329382" y="88900"/>
                      <a:pt x="9329382" y="124460"/>
                    </a:cubicBezTo>
                    <a:lnTo>
                      <a:pt x="9329382" y="7684899"/>
                    </a:lnTo>
                    <a:cubicBezTo>
                      <a:pt x="9329382" y="7720459"/>
                      <a:pt x="9300173" y="7749669"/>
                      <a:pt x="9264612" y="7749669"/>
                    </a:cubicBezTo>
                    <a:lnTo>
                      <a:pt x="124460" y="7749669"/>
                    </a:lnTo>
                    <a:cubicBezTo>
                      <a:pt x="88900" y="7749669"/>
                      <a:pt x="59690" y="7720459"/>
                      <a:pt x="59690" y="7684899"/>
                    </a:cubicBezTo>
                    <a:lnTo>
                      <a:pt x="59690" y="124460"/>
                    </a:lnTo>
                    <a:cubicBezTo>
                      <a:pt x="59690" y="88900"/>
                      <a:pt x="88900" y="59690"/>
                      <a:pt x="124460" y="59690"/>
                    </a:cubicBezTo>
                    <a:lnTo>
                      <a:pt x="9264613" y="59690"/>
                    </a:lnTo>
                    <a:moveTo>
                      <a:pt x="9264613" y="0"/>
                    </a:moveTo>
                    <a:lnTo>
                      <a:pt x="124460" y="0"/>
                    </a:lnTo>
                    <a:cubicBezTo>
                      <a:pt x="55880" y="0"/>
                      <a:pt x="0" y="55880"/>
                      <a:pt x="0" y="124460"/>
                    </a:cubicBezTo>
                    <a:lnTo>
                      <a:pt x="0" y="7684899"/>
                    </a:lnTo>
                    <a:cubicBezTo>
                      <a:pt x="0" y="7753479"/>
                      <a:pt x="55880" y="7809359"/>
                      <a:pt x="124460" y="7809359"/>
                    </a:cubicBezTo>
                    <a:lnTo>
                      <a:pt x="9264613" y="7809359"/>
                    </a:lnTo>
                    <a:cubicBezTo>
                      <a:pt x="9333192" y="7809359"/>
                      <a:pt x="9389073" y="7753479"/>
                      <a:pt x="9389073" y="7684899"/>
                    </a:cubicBezTo>
                    <a:lnTo>
                      <a:pt x="9389073" y="124460"/>
                    </a:lnTo>
                    <a:cubicBezTo>
                      <a:pt x="9389073" y="55880"/>
                      <a:pt x="9333192" y="0"/>
                      <a:pt x="9264613" y="0"/>
                    </a:cubicBezTo>
                    <a:close/>
                  </a:path>
                </a:pathLst>
              </a:custGeom>
              <a:solidFill>
                <a:srgbClr val="100F0D"/>
              </a:solidFill>
            </p:spPr>
          </p:sp>
        </p:grpSp>
        <p:sp>
          <p:nvSpPr>
            <p:cNvPr id="10" name="TextBox 10"/>
            <p:cNvSpPr txBox="1"/>
            <p:nvPr/>
          </p:nvSpPr>
          <p:spPr>
            <a:xfrm>
              <a:off x="706691" y="1890983"/>
              <a:ext cx="6136067" cy="3127563"/>
            </a:xfrm>
            <a:prstGeom prst="rect">
              <a:avLst/>
            </a:prstGeom>
          </p:spPr>
          <p:txBody>
            <a:bodyPr lIns="0" tIns="0" rIns="0" bIns="0" rtlCol="0" anchor="t">
              <a:spAutoFit/>
            </a:bodyPr>
            <a:lstStyle/>
            <a:p>
              <a:pPr algn="ctr">
                <a:lnSpc>
                  <a:spcPts val="8550"/>
                </a:lnSpc>
              </a:pPr>
              <a:r>
                <a:rPr lang="en-US" sz="9500">
                  <a:solidFill>
                    <a:srgbClr val="100F0D"/>
                  </a:solidFill>
                  <a:latin typeface="Catchy Mager"/>
                </a:rPr>
                <a:t>Thank</a:t>
              </a:r>
            </a:p>
            <a:p>
              <a:pPr algn="ctr">
                <a:lnSpc>
                  <a:spcPts val="8550"/>
                </a:lnSpc>
              </a:pPr>
              <a:r>
                <a:rPr lang="en-US" sz="9500">
                  <a:solidFill>
                    <a:srgbClr val="100F0D"/>
                  </a:solidFill>
                  <a:latin typeface="Catchy Mager"/>
                </a:rPr>
                <a:t>You</a:t>
              </a:r>
            </a:p>
          </p:txBody>
        </p:sp>
      </p:grpSp>
      <p:grpSp>
        <p:nvGrpSpPr>
          <p:cNvPr id="11" name="Group 11"/>
          <p:cNvGrpSpPr/>
          <p:nvPr/>
        </p:nvGrpSpPr>
        <p:grpSpPr>
          <a:xfrm>
            <a:off x="9144000" y="3234826"/>
            <a:ext cx="6340416" cy="3677309"/>
            <a:chOff x="0" y="0"/>
            <a:chExt cx="8453888" cy="4903079"/>
          </a:xfrm>
        </p:grpSpPr>
        <p:grpSp>
          <p:nvGrpSpPr>
            <p:cNvPr id="12" name="Group 12"/>
            <p:cNvGrpSpPr/>
            <p:nvPr/>
          </p:nvGrpSpPr>
          <p:grpSpPr>
            <a:xfrm>
              <a:off x="371356" y="448856"/>
              <a:ext cx="8082531" cy="4454223"/>
              <a:chOff x="0" y="0"/>
              <a:chExt cx="10052054" cy="5539613"/>
            </a:xfrm>
          </p:grpSpPr>
          <p:sp>
            <p:nvSpPr>
              <p:cNvPr id="13" name="Freeform 13"/>
              <p:cNvSpPr/>
              <p:nvPr/>
            </p:nvSpPr>
            <p:spPr>
              <a:xfrm>
                <a:off x="31750" y="31750"/>
                <a:ext cx="9988555" cy="5476113"/>
              </a:xfrm>
              <a:custGeom>
                <a:avLst/>
                <a:gdLst/>
                <a:ahLst/>
                <a:cxnLst/>
                <a:rect l="l" t="t" r="r" b="b"/>
                <a:pathLst>
                  <a:path w="9988555" h="5476113">
                    <a:moveTo>
                      <a:pt x="9895844" y="5476113"/>
                    </a:moveTo>
                    <a:lnTo>
                      <a:pt x="92710" y="5476113"/>
                    </a:lnTo>
                    <a:cubicBezTo>
                      <a:pt x="41910" y="5476113"/>
                      <a:pt x="0" y="5434203"/>
                      <a:pt x="0" y="5383403"/>
                    </a:cubicBezTo>
                    <a:lnTo>
                      <a:pt x="0" y="92710"/>
                    </a:lnTo>
                    <a:cubicBezTo>
                      <a:pt x="0" y="41910"/>
                      <a:pt x="41910" y="0"/>
                      <a:pt x="92710" y="0"/>
                    </a:cubicBezTo>
                    <a:lnTo>
                      <a:pt x="9894574" y="0"/>
                    </a:lnTo>
                    <a:cubicBezTo>
                      <a:pt x="9945374" y="0"/>
                      <a:pt x="9987284" y="41910"/>
                      <a:pt x="9987284" y="92710"/>
                    </a:cubicBezTo>
                    <a:lnTo>
                      <a:pt x="9987284" y="5382133"/>
                    </a:lnTo>
                    <a:cubicBezTo>
                      <a:pt x="9988555" y="5434203"/>
                      <a:pt x="9946644" y="5476113"/>
                      <a:pt x="9895844" y="5476113"/>
                    </a:cubicBezTo>
                    <a:close/>
                  </a:path>
                </a:pathLst>
              </a:custGeom>
              <a:solidFill>
                <a:srgbClr val="EBADB1"/>
              </a:solidFill>
            </p:spPr>
          </p:sp>
          <p:sp>
            <p:nvSpPr>
              <p:cNvPr id="14" name="Freeform 14"/>
              <p:cNvSpPr/>
              <p:nvPr/>
            </p:nvSpPr>
            <p:spPr>
              <a:xfrm>
                <a:off x="0" y="0"/>
                <a:ext cx="10052055" cy="5539613"/>
              </a:xfrm>
              <a:custGeom>
                <a:avLst/>
                <a:gdLst/>
                <a:ahLst/>
                <a:cxnLst/>
                <a:rect l="l" t="t" r="r" b="b"/>
                <a:pathLst>
                  <a:path w="10052055" h="5539613">
                    <a:moveTo>
                      <a:pt x="9927594" y="59690"/>
                    </a:moveTo>
                    <a:cubicBezTo>
                      <a:pt x="9963155" y="59690"/>
                      <a:pt x="9992364" y="88900"/>
                      <a:pt x="9992364" y="124460"/>
                    </a:cubicBezTo>
                    <a:lnTo>
                      <a:pt x="9992364" y="5415153"/>
                    </a:lnTo>
                    <a:cubicBezTo>
                      <a:pt x="9992364" y="5450713"/>
                      <a:pt x="9963155" y="5479923"/>
                      <a:pt x="9927594" y="5479923"/>
                    </a:cubicBezTo>
                    <a:lnTo>
                      <a:pt x="124460" y="5479923"/>
                    </a:lnTo>
                    <a:cubicBezTo>
                      <a:pt x="88900" y="5479923"/>
                      <a:pt x="59690" y="5450713"/>
                      <a:pt x="59690" y="5415153"/>
                    </a:cubicBezTo>
                    <a:lnTo>
                      <a:pt x="59690" y="124460"/>
                    </a:lnTo>
                    <a:cubicBezTo>
                      <a:pt x="59690" y="88900"/>
                      <a:pt x="88900" y="59690"/>
                      <a:pt x="124460" y="59690"/>
                    </a:cubicBezTo>
                    <a:lnTo>
                      <a:pt x="9927595" y="59690"/>
                    </a:lnTo>
                    <a:moveTo>
                      <a:pt x="9927595" y="0"/>
                    </a:moveTo>
                    <a:lnTo>
                      <a:pt x="124460" y="0"/>
                    </a:lnTo>
                    <a:cubicBezTo>
                      <a:pt x="55880" y="0"/>
                      <a:pt x="0" y="55880"/>
                      <a:pt x="0" y="124460"/>
                    </a:cubicBezTo>
                    <a:lnTo>
                      <a:pt x="0" y="5415153"/>
                    </a:lnTo>
                    <a:cubicBezTo>
                      <a:pt x="0" y="5483733"/>
                      <a:pt x="55880" y="5539613"/>
                      <a:pt x="124460" y="5539613"/>
                    </a:cubicBezTo>
                    <a:lnTo>
                      <a:pt x="9927595" y="5539613"/>
                    </a:lnTo>
                    <a:cubicBezTo>
                      <a:pt x="9996174" y="5539613"/>
                      <a:pt x="10052055" y="5483733"/>
                      <a:pt x="10052055" y="5415153"/>
                    </a:cubicBezTo>
                    <a:lnTo>
                      <a:pt x="10052055" y="124460"/>
                    </a:lnTo>
                    <a:cubicBezTo>
                      <a:pt x="10052055" y="55880"/>
                      <a:pt x="9996174" y="0"/>
                      <a:pt x="9927595" y="0"/>
                    </a:cubicBezTo>
                    <a:close/>
                  </a:path>
                </a:pathLst>
              </a:custGeom>
              <a:solidFill>
                <a:srgbClr val="100F0D"/>
              </a:solidFill>
            </p:spPr>
          </p:sp>
        </p:grpSp>
        <p:grpSp>
          <p:nvGrpSpPr>
            <p:cNvPr id="15" name="Group 15"/>
            <p:cNvGrpSpPr/>
            <p:nvPr/>
          </p:nvGrpSpPr>
          <p:grpSpPr>
            <a:xfrm>
              <a:off x="0" y="0"/>
              <a:ext cx="8082531" cy="4529966"/>
              <a:chOff x="0" y="0"/>
              <a:chExt cx="10052054" cy="5633812"/>
            </a:xfrm>
          </p:grpSpPr>
          <p:sp>
            <p:nvSpPr>
              <p:cNvPr id="16" name="Freeform 16"/>
              <p:cNvSpPr/>
              <p:nvPr/>
            </p:nvSpPr>
            <p:spPr>
              <a:xfrm>
                <a:off x="31750" y="31750"/>
                <a:ext cx="9988555" cy="5570312"/>
              </a:xfrm>
              <a:custGeom>
                <a:avLst/>
                <a:gdLst/>
                <a:ahLst/>
                <a:cxnLst/>
                <a:rect l="l" t="t" r="r" b="b"/>
                <a:pathLst>
                  <a:path w="9988555" h="5570312">
                    <a:moveTo>
                      <a:pt x="9895844" y="5570312"/>
                    </a:moveTo>
                    <a:lnTo>
                      <a:pt x="92710" y="5570312"/>
                    </a:lnTo>
                    <a:cubicBezTo>
                      <a:pt x="41910" y="5570312"/>
                      <a:pt x="0" y="5528402"/>
                      <a:pt x="0" y="5477602"/>
                    </a:cubicBezTo>
                    <a:lnTo>
                      <a:pt x="0" y="92710"/>
                    </a:lnTo>
                    <a:cubicBezTo>
                      <a:pt x="0" y="41910"/>
                      <a:pt x="41910" y="0"/>
                      <a:pt x="92710" y="0"/>
                    </a:cubicBezTo>
                    <a:lnTo>
                      <a:pt x="9894574" y="0"/>
                    </a:lnTo>
                    <a:cubicBezTo>
                      <a:pt x="9945374" y="0"/>
                      <a:pt x="9987284" y="41910"/>
                      <a:pt x="9987284" y="92710"/>
                    </a:cubicBezTo>
                    <a:lnTo>
                      <a:pt x="9987284" y="5476332"/>
                    </a:lnTo>
                    <a:cubicBezTo>
                      <a:pt x="9988555" y="5528402"/>
                      <a:pt x="9946644" y="5570312"/>
                      <a:pt x="9895844" y="5570312"/>
                    </a:cubicBezTo>
                    <a:close/>
                  </a:path>
                </a:pathLst>
              </a:custGeom>
              <a:solidFill>
                <a:srgbClr val="FDF9F2"/>
              </a:solidFill>
            </p:spPr>
          </p:sp>
          <p:sp>
            <p:nvSpPr>
              <p:cNvPr id="17" name="Freeform 17"/>
              <p:cNvSpPr/>
              <p:nvPr/>
            </p:nvSpPr>
            <p:spPr>
              <a:xfrm>
                <a:off x="0" y="0"/>
                <a:ext cx="10052055" cy="5633812"/>
              </a:xfrm>
              <a:custGeom>
                <a:avLst/>
                <a:gdLst/>
                <a:ahLst/>
                <a:cxnLst/>
                <a:rect l="l" t="t" r="r" b="b"/>
                <a:pathLst>
                  <a:path w="10052055" h="5633812">
                    <a:moveTo>
                      <a:pt x="9927594" y="59690"/>
                    </a:moveTo>
                    <a:cubicBezTo>
                      <a:pt x="9963155" y="59690"/>
                      <a:pt x="9992364" y="88900"/>
                      <a:pt x="9992364" y="124460"/>
                    </a:cubicBezTo>
                    <a:lnTo>
                      <a:pt x="9992364" y="5509352"/>
                    </a:lnTo>
                    <a:cubicBezTo>
                      <a:pt x="9992364" y="5544912"/>
                      <a:pt x="9963155" y="5574122"/>
                      <a:pt x="9927594" y="5574122"/>
                    </a:cubicBezTo>
                    <a:lnTo>
                      <a:pt x="124460" y="5574122"/>
                    </a:lnTo>
                    <a:cubicBezTo>
                      <a:pt x="88900" y="5574122"/>
                      <a:pt x="59690" y="5544912"/>
                      <a:pt x="59690" y="5509352"/>
                    </a:cubicBezTo>
                    <a:lnTo>
                      <a:pt x="59690" y="124460"/>
                    </a:lnTo>
                    <a:cubicBezTo>
                      <a:pt x="59690" y="88900"/>
                      <a:pt x="88900" y="59690"/>
                      <a:pt x="124460" y="59690"/>
                    </a:cubicBezTo>
                    <a:lnTo>
                      <a:pt x="9927595" y="59690"/>
                    </a:lnTo>
                    <a:moveTo>
                      <a:pt x="9927595" y="0"/>
                    </a:moveTo>
                    <a:lnTo>
                      <a:pt x="124460" y="0"/>
                    </a:lnTo>
                    <a:cubicBezTo>
                      <a:pt x="55880" y="0"/>
                      <a:pt x="0" y="55880"/>
                      <a:pt x="0" y="124460"/>
                    </a:cubicBezTo>
                    <a:lnTo>
                      <a:pt x="0" y="5509352"/>
                    </a:lnTo>
                    <a:cubicBezTo>
                      <a:pt x="0" y="5577932"/>
                      <a:pt x="55880" y="5633812"/>
                      <a:pt x="124460" y="5633812"/>
                    </a:cubicBezTo>
                    <a:lnTo>
                      <a:pt x="9927595" y="5633812"/>
                    </a:lnTo>
                    <a:cubicBezTo>
                      <a:pt x="9996174" y="5633812"/>
                      <a:pt x="10052055" y="5577932"/>
                      <a:pt x="10052055" y="5509352"/>
                    </a:cubicBezTo>
                    <a:lnTo>
                      <a:pt x="10052055" y="124460"/>
                    </a:lnTo>
                    <a:cubicBezTo>
                      <a:pt x="10052055" y="55880"/>
                      <a:pt x="9996174" y="0"/>
                      <a:pt x="9927595" y="0"/>
                    </a:cubicBezTo>
                    <a:close/>
                  </a:path>
                </a:pathLst>
              </a:custGeom>
              <a:solidFill>
                <a:srgbClr val="100F0D"/>
              </a:solidFill>
            </p:spPr>
          </p:sp>
        </p:grpSp>
        <p:sp>
          <p:nvSpPr>
            <p:cNvPr id="18" name="AutoShape 18"/>
            <p:cNvSpPr/>
            <p:nvPr/>
          </p:nvSpPr>
          <p:spPr>
            <a:xfrm>
              <a:off x="0" y="1011267"/>
              <a:ext cx="8082531" cy="0"/>
            </a:xfrm>
            <a:prstGeom prst="line">
              <a:avLst/>
            </a:prstGeom>
            <a:ln w="50800" cap="rnd">
              <a:solidFill>
                <a:srgbClr val="100F0D"/>
              </a:solidFill>
              <a:prstDash val="solid"/>
              <a:headEnd type="none" w="sm" len="sm"/>
              <a:tailEnd type="none" w="sm" len="sm"/>
            </a:ln>
          </p:spPr>
        </p:sp>
        <p:grpSp>
          <p:nvGrpSpPr>
            <p:cNvPr id="19" name="Group 19"/>
            <p:cNvGrpSpPr>
              <a:grpSpLocks noChangeAspect="1"/>
            </p:cNvGrpSpPr>
            <p:nvPr/>
          </p:nvGrpSpPr>
          <p:grpSpPr>
            <a:xfrm>
              <a:off x="1249461" y="289940"/>
              <a:ext cx="317832" cy="317832"/>
              <a:chOff x="0" y="0"/>
              <a:chExt cx="495300" cy="495300"/>
            </a:xfrm>
          </p:grpSpPr>
          <p:sp>
            <p:nvSpPr>
              <p:cNvPr id="20" name="Freeform 20"/>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21" name="Freeform 21"/>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B8A6C0"/>
              </a:solidFill>
            </p:spPr>
          </p:sp>
        </p:grpSp>
        <p:grpSp>
          <p:nvGrpSpPr>
            <p:cNvPr id="22" name="Group 22"/>
            <p:cNvGrpSpPr>
              <a:grpSpLocks noChangeAspect="1"/>
            </p:cNvGrpSpPr>
            <p:nvPr/>
          </p:nvGrpSpPr>
          <p:grpSpPr>
            <a:xfrm>
              <a:off x="704516" y="289940"/>
              <a:ext cx="317832" cy="317832"/>
              <a:chOff x="0" y="0"/>
              <a:chExt cx="495300" cy="495300"/>
            </a:xfrm>
          </p:grpSpPr>
          <p:sp>
            <p:nvSpPr>
              <p:cNvPr id="23" name="Freeform 23"/>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24" name="Freeform 24"/>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E9D7F"/>
              </a:solidFill>
            </p:spPr>
          </p:sp>
        </p:grpSp>
        <p:grpSp>
          <p:nvGrpSpPr>
            <p:cNvPr id="25" name="Group 25"/>
            <p:cNvGrpSpPr>
              <a:grpSpLocks noChangeAspect="1"/>
            </p:cNvGrpSpPr>
            <p:nvPr/>
          </p:nvGrpSpPr>
          <p:grpSpPr>
            <a:xfrm>
              <a:off x="212441" y="289940"/>
              <a:ext cx="317832" cy="317832"/>
              <a:chOff x="0" y="0"/>
              <a:chExt cx="495300" cy="495300"/>
            </a:xfrm>
          </p:grpSpPr>
          <p:sp>
            <p:nvSpPr>
              <p:cNvPr id="26" name="Freeform 26"/>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27" name="Freeform 27"/>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BADB1"/>
              </a:solidFill>
            </p:spPr>
          </p:sp>
        </p:grpSp>
        <p:pic>
          <p:nvPicPr>
            <p:cNvPr id="28" name="Picture 2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p:blipFill>
          <p:spPr>
            <a:xfrm>
              <a:off x="5869514" y="3263779"/>
              <a:ext cx="1266360" cy="1639301"/>
            </a:xfrm>
            <a:prstGeom prst="rect">
              <a:avLst/>
            </a:prstGeom>
          </p:spPr>
        </p:pic>
        <p:sp>
          <p:nvSpPr>
            <p:cNvPr id="29" name="TextBox 29"/>
            <p:cNvSpPr txBox="1"/>
            <p:nvPr/>
          </p:nvSpPr>
          <p:spPr>
            <a:xfrm>
              <a:off x="365042" y="1996306"/>
              <a:ext cx="7352448" cy="1292648"/>
            </a:xfrm>
            <a:prstGeom prst="rect">
              <a:avLst/>
            </a:prstGeom>
          </p:spPr>
          <p:txBody>
            <a:bodyPr lIns="0" tIns="0" rIns="0" bIns="0" rtlCol="0" anchor="t">
              <a:spAutoFit/>
            </a:bodyPr>
            <a:lstStyle/>
            <a:p>
              <a:pPr algn="ctr">
                <a:lnSpc>
                  <a:spcPts val="3919"/>
                </a:lnSpc>
              </a:pPr>
              <a:r>
                <a:rPr lang="en-US" sz="2799" spc="139">
                  <a:solidFill>
                    <a:srgbClr val="100F0D"/>
                  </a:solidFill>
                  <a:latin typeface="Nourd Bold"/>
                </a:rPr>
                <a:t>Do you have any questions?</a:t>
              </a:r>
            </a:p>
          </p:txBody>
        </p:sp>
      </p:grpSp>
    </p:spTree>
  </p:cSld>
  <p:clrMapOvr>
    <a:masterClrMapping/>
  </p:clrMapOvr>
  <p:transition spd="slow">
    <p:push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1028700" y="3212157"/>
            <a:ext cx="16128615" cy="6300586"/>
            <a:chOff x="0" y="0"/>
            <a:chExt cx="21504821" cy="8400782"/>
          </a:xfrm>
        </p:grpSpPr>
        <p:grpSp>
          <p:nvGrpSpPr>
            <p:cNvPr id="4" name="Group 4"/>
            <p:cNvGrpSpPr/>
            <p:nvPr/>
          </p:nvGrpSpPr>
          <p:grpSpPr>
            <a:xfrm>
              <a:off x="7611067" y="163871"/>
              <a:ext cx="6880106" cy="2246279"/>
              <a:chOff x="0" y="0"/>
              <a:chExt cx="11048216" cy="3607121"/>
            </a:xfrm>
          </p:grpSpPr>
          <p:sp>
            <p:nvSpPr>
              <p:cNvPr id="5" name="Freeform 5"/>
              <p:cNvSpPr/>
              <p:nvPr/>
            </p:nvSpPr>
            <p:spPr>
              <a:xfrm>
                <a:off x="31750" y="31750"/>
                <a:ext cx="10984716" cy="3543621"/>
              </a:xfrm>
              <a:custGeom>
                <a:avLst/>
                <a:gdLst/>
                <a:ahLst/>
                <a:cxnLst/>
                <a:rect l="l" t="t" r="r" b="b"/>
                <a:pathLst>
                  <a:path w="10984716" h="3543621">
                    <a:moveTo>
                      <a:pt x="10892006" y="3543621"/>
                    </a:moveTo>
                    <a:lnTo>
                      <a:pt x="92710" y="3543621"/>
                    </a:lnTo>
                    <a:cubicBezTo>
                      <a:pt x="41910" y="3543621"/>
                      <a:pt x="0" y="3501711"/>
                      <a:pt x="0" y="3450911"/>
                    </a:cubicBezTo>
                    <a:lnTo>
                      <a:pt x="0" y="92710"/>
                    </a:lnTo>
                    <a:cubicBezTo>
                      <a:pt x="0" y="41910"/>
                      <a:pt x="41910" y="0"/>
                      <a:pt x="92710" y="0"/>
                    </a:cubicBezTo>
                    <a:lnTo>
                      <a:pt x="10890736" y="0"/>
                    </a:lnTo>
                    <a:cubicBezTo>
                      <a:pt x="10941536" y="0"/>
                      <a:pt x="10983446" y="41910"/>
                      <a:pt x="10983446" y="92710"/>
                    </a:cubicBezTo>
                    <a:lnTo>
                      <a:pt x="10983446" y="3449641"/>
                    </a:lnTo>
                    <a:cubicBezTo>
                      <a:pt x="10984716" y="3501711"/>
                      <a:pt x="10942806" y="3543621"/>
                      <a:pt x="10892006" y="3543621"/>
                    </a:cubicBezTo>
                    <a:close/>
                  </a:path>
                </a:pathLst>
              </a:custGeom>
              <a:solidFill>
                <a:srgbClr val="EBADB1"/>
              </a:solidFill>
            </p:spPr>
          </p:sp>
          <p:sp>
            <p:nvSpPr>
              <p:cNvPr id="6" name="Freeform 6"/>
              <p:cNvSpPr/>
              <p:nvPr/>
            </p:nvSpPr>
            <p:spPr>
              <a:xfrm>
                <a:off x="0" y="0"/>
                <a:ext cx="11048216" cy="3607121"/>
              </a:xfrm>
              <a:custGeom>
                <a:avLst/>
                <a:gdLst/>
                <a:ahLst/>
                <a:cxnLst/>
                <a:rect l="l" t="t" r="r" b="b"/>
                <a:pathLst>
                  <a:path w="11048216" h="3607121">
                    <a:moveTo>
                      <a:pt x="10923756" y="59690"/>
                    </a:moveTo>
                    <a:cubicBezTo>
                      <a:pt x="10959316" y="59690"/>
                      <a:pt x="10988525" y="88900"/>
                      <a:pt x="10988525" y="124460"/>
                    </a:cubicBezTo>
                    <a:lnTo>
                      <a:pt x="10988525" y="3482661"/>
                    </a:lnTo>
                    <a:cubicBezTo>
                      <a:pt x="10988525" y="3518221"/>
                      <a:pt x="10959316" y="3547431"/>
                      <a:pt x="10923756" y="3547431"/>
                    </a:cubicBezTo>
                    <a:lnTo>
                      <a:pt x="124460" y="3547431"/>
                    </a:lnTo>
                    <a:cubicBezTo>
                      <a:pt x="88900" y="3547431"/>
                      <a:pt x="59690" y="3518221"/>
                      <a:pt x="59690" y="3482661"/>
                    </a:cubicBezTo>
                    <a:lnTo>
                      <a:pt x="59690" y="124460"/>
                    </a:lnTo>
                    <a:cubicBezTo>
                      <a:pt x="59690" y="88900"/>
                      <a:pt x="88900" y="59690"/>
                      <a:pt x="124460" y="59690"/>
                    </a:cubicBezTo>
                    <a:lnTo>
                      <a:pt x="10923756" y="59690"/>
                    </a:lnTo>
                    <a:moveTo>
                      <a:pt x="10923756" y="0"/>
                    </a:moveTo>
                    <a:lnTo>
                      <a:pt x="124460" y="0"/>
                    </a:lnTo>
                    <a:cubicBezTo>
                      <a:pt x="55880" y="0"/>
                      <a:pt x="0" y="55880"/>
                      <a:pt x="0" y="124460"/>
                    </a:cubicBezTo>
                    <a:lnTo>
                      <a:pt x="0" y="3482661"/>
                    </a:lnTo>
                    <a:cubicBezTo>
                      <a:pt x="0" y="3551241"/>
                      <a:pt x="55880" y="3607121"/>
                      <a:pt x="124460" y="3607121"/>
                    </a:cubicBezTo>
                    <a:lnTo>
                      <a:pt x="10923756" y="3607121"/>
                    </a:lnTo>
                    <a:cubicBezTo>
                      <a:pt x="10992336" y="3607121"/>
                      <a:pt x="11048216" y="3551241"/>
                      <a:pt x="11048216" y="3482661"/>
                    </a:cubicBezTo>
                    <a:lnTo>
                      <a:pt x="11048216" y="124460"/>
                    </a:lnTo>
                    <a:cubicBezTo>
                      <a:pt x="11048216" y="55880"/>
                      <a:pt x="10992336" y="0"/>
                      <a:pt x="10923756" y="0"/>
                    </a:cubicBezTo>
                    <a:close/>
                  </a:path>
                </a:pathLst>
              </a:custGeom>
              <a:solidFill>
                <a:srgbClr val="100F0D"/>
              </a:solidFill>
            </p:spPr>
          </p:sp>
        </p:grpSp>
        <p:grpSp>
          <p:nvGrpSpPr>
            <p:cNvPr id="7" name="Group 7"/>
            <p:cNvGrpSpPr/>
            <p:nvPr/>
          </p:nvGrpSpPr>
          <p:grpSpPr>
            <a:xfrm>
              <a:off x="7430838" y="0"/>
              <a:ext cx="6788381" cy="2154801"/>
              <a:chOff x="0" y="0"/>
              <a:chExt cx="12696414" cy="4030158"/>
            </a:xfrm>
          </p:grpSpPr>
          <p:sp>
            <p:nvSpPr>
              <p:cNvPr id="8" name="Freeform 8"/>
              <p:cNvSpPr/>
              <p:nvPr/>
            </p:nvSpPr>
            <p:spPr>
              <a:xfrm>
                <a:off x="31750" y="31750"/>
                <a:ext cx="12632914" cy="3966658"/>
              </a:xfrm>
              <a:custGeom>
                <a:avLst/>
                <a:gdLst/>
                <a:ahLst/>
                <a:cxnLst/>
                <a:rect l="l" t="t" r="r" b="b"/>
                <a:pathLst>
                  <a:path w="12632914" h="3966658">
                    <a:moveTo>
                      <a:pt x="12540204" y="3966657"/>
                    </a:moveTo>
                    <a:lnTo>
                      <a:pt x="92710" y="3966657"/>
                    </a:lnTo>
                    <a:cubicBezTo>
                      <a:pt x="41910" y="3966657"/>
                      <a:pt x="0" y="3924748"/>
                      <a:pt x="0" y="3873948"/>
                    </a:cubicBezTo>
                    <a:lnTo>
                      <a:pt x="0" y="92710"/>
                    </a:lnTo>
                    <a:cubicBezTo>
                      <a:pt x="0" y="41910"/>
                      <a:pt x="41910" y="0"/>
                      <a:pt x="92710" y="0"/>
                    </a:cubicBezTo>
                    <a:lnTo>
                      <a:pt x="12538934" y="0"/>
                    </a:lnTo>
                    <a:cubicBezTo>
                      <a:pt x="12589734" y="0"/>
                      <a:pt x="12631644" y="41910"/>
                      <a:pt x="12631644" y="92710"/>
                    </a:cubicBezTo>
                    <a:lnTo>
                      <a:pt x="12631644" y="3872678"/>
                    </a:lnTo>
                    <a:cubicBezTo>
                      <a:pt x="12632914" y="3924748"/>
                      <a:pt x="12591004" y="3966658"/>
                      <a:pt x="12540204" y="3966658"/>
                    </a:cubicBezTo>
                    <a:close/>
                  </a:path>
                </a:pathLst>
              </a:custGeom>
              <a:solidFill>
                <a:srgbClr val="FDF9F2"/>
              </a:solidFill>
            </p:spPr>
          </p:sp>
          <p:sp>
            <p:nvSpPr>
              <p:cNvPr id="9" name="Freeform 9"/>
              <p:cNvSpPr/>
              <p:nvPr/>
            </p:nvSpPr>
            <p:spPr>
              <a:xfrm>
                <a:off x="0" y="0"/>
                <a:ext cx="12696414" cy="4030158"/>
              </a:xfrm>
              <a:custGeom>
                <a:avLst/>
                <a:gdLst/>
                <a:ahLst/>
                <a:cxnLst/>
                <a:rect l="l" t="t" r="r" b="b"/>
                <a:pathLst>
                  <a:path w="12696414" h="4030158">
                    <a:moveTo>
                      <a:pt x="12571954" y="59690"/>
                    </a:moveTo>
                    <a:cubicBezTo>
                      <a:pt x="12607514" y="59690"/>
                      <a:pt x="12636724" y="88900"/>
                      <a:pt x="12636724" y="124460"/>
                    </a:cubicBezTo>
                    <a:lnTo>
                      <a:pt x="12636724" y="3905698"/>
                    </a:lnTo>
                    <a:cubicBezTo>
                      <a:pt x="12636724" y="3941258"/>
                      <a:pt x="12607514" y="3970468"/>
                      <a:pt x="12571954" y="3970468"/>
                    </a:cubicBezTo>
                    <a:lnTo>
                      <a:pt x="124460" y="3970468"/>
                    </a:lnTo>
                    <a:cubicBezTo>
                      <a:pt x="88900" y="3970468"/>
                      <a:pt x="59690" y="3941258"/>
                      <a:pt x="59690" y="3905698"/>
                    </a:cubicBezTo>
                    <a:lnTo>
                      <a:pt x="59690" y="124460"/>
                    </a:lnTo>
                    <a:cubicBezTo>
                      <a:pt x="59690" y="88900"/>
                      <a:pt x="88900" y="59690"/>
                      <a:pt x="124460" y="59690"/>
                    </a:cubicBezTo>
                    <a:lnTo>
                      <a:pt x="12571954" y="59690"/>
                    </a:lnTo>
                    <a:moveTo>
                      <a:pt x="12571954" y="0"/>
                    </a:moveTo>
                    <a:lnTo>
                      <a:pt x="124460" y="0"/>
                    </a:lnTo>
                    <a:cubicBezTo>
                      <a:pt x="55880" y="0"/>
                      <a:pt x="0" y="55880"/>
                      <a:pt x="0" y="124460"/>
                    </a:cubicBezTo>
                    <a:lnTo>
                      <a:pt x="0" y="3905698"/>
                    </a:lnTo>
                    <a:cubicBezTo>
                      <a:pt x="0" y="3974278"/>
                      <a:pt x="55880" y="4030158"/>
                      <a:pt x="124460" y="4030158"/>
                    </a:cubicBezTo>
                    <a:lnTo>
                      <a:pt x="12571954" y="4030158"/>
                    </a:lnTo>
                    <a:cubicBezTo>
                      <a:pt x="12640534" y="4030158"/>
                      <a:pt x="12696414" y="3974278"/>
                      <a:pt x="12696414" y="3905698"/>
                    </a:cubicBezTo>
                    <a:lnTo>
                      <a:pt x="12696414" y="124460"/>
                    </a:lnTo>
                    <a:cubicBezTo>
                      <a:pt x="12696414" y="55880"/>
                      <a:pt x="12640534" y="0"/>
                      <a:pt x="12571954" y="0"/>
                    </a:cubicBezTo>
                    <a:close/>
                  </a:path>
                </a:pathLst>
              </a:custGeom>
              <a:solidFill>
                <a:srgbClr val="100F0D"/>
              </a:solidFill>
            </p:spPr>
          </p:sp>
        </p:grpSp>
        <p:sp>
          <p:nvSpPr>
            <p:cNvPr id="10" name="TextBox 10"/>
            <p:cNvSpPr txBox="1"/>
            <p:nvPr/>
          </p:nvSpPr>
          <p:spPr>
            <a:xfrm>
              <a:off x="9185874" y="1533376"/>
              <a:ext cx="3730493" cy="451156"/>
            </a:xfrm>
            <a:prstGeom prst="rect">
              <a:avLst/>
            </a:prstGeom>
          </p:spPr>
          <p:txBody>
            <a:bodyPr lIns="0" tIns="0" rIns="0" bIns="0" rtlCol="0" anchor="t">
              <a:spAutoFit/>
            </a:bodyPr>
            <a:lstStyle/>
            <a:p>
              <a:pPr algn="ctr">
                <a:lnSpc>
                  <a:spcPts val="2500"/>
                </a:lnSpc>
              </a:pPr>
              <a:r>
                <a:rPr lang="en-US" sz="2273" spc="113">
                  <a:solidFill>
                    <a:srgbClr val="100F0D"/>
                  </a:solidFill>
                  <a:latin typeface="Nourd"/>
                </a:rPr>
                <a:t>Group Leader</a:t>
              </a:r>
            </a:p>
          </p:txBody>
        </p:sp>
        <p:grpSp>
          <p:nvGrpSpPr>
            <p:cNvPr id="11" name="Group 11"/>
            <p:cNvGrpSpPr/>
            <p:nvPr/>
          </p:nvGrpSpPr>
          <p:grpSpPr>
            <a:xfrm>
              <a:off x="484260" y="6250396"/>
              <a:ext cx="4764720" cy="2128138"/>
              <a:chOff x="0" y="0"/>
              <a:chExt cx="7651285" cy="3417408"/>
            </a:xfrm>
          </p:grpSpPr>
          <p:sp>
            <p:nvSpPr>
              <p:cNvPr id="12" name="Freeform 12"/>
              <p:cNvSpPr/>
              <p:nvPr/>
            </p:nvSpPr>
            <p:spPr>
              <a:xfrm>
                <a:off x="31750" y="31750"/>
                <a:ext cx="7587785" cy="3353908"/>
              </a:xfrm>
              <a:custGeom>
                <a:avLst/>
                <a:gdLst/>
                <a:ahLst/>
                <a:cxnLst/>
                <a:rect l="l" t="t" r="r" b="b"/>
                <a:pathLst>
                  <a:path w="7587785" h="3353908">
                    <a:moveTo>
                      <a:pt x="7495075" y="3353908"/>
                    </a:moveTo>
                    <a:lnTo>
                      <a:pt x="92710" y="3353908"/>
                    </a:lnTo>
                    <a:cubicBezTo>
                      <a:pt x="41910" y="3353908"/>
                      <a:pt x="0" y="3311997"/>
                      <a:pt x="0" y="3261197"/>
                    </a:cubicBezTo>
                    <a:lnTo>
                      <a:pt x="0" y="92710"/>
                    </a:lnTo>
                    <a:cubicBezTo>
                      <a:pt x="0" y="41910"/>
                      <a:pt x="41910" y="0"/>
                      <a:pt x="92710" y="0"/>
                    </a:cubicBezTo>
                    <a:lnTo>
                      <a:pt x="7493805" y="0"/>
                    </a:lnTo>
                    <a:cubicBezTo>
                      <a:pt x="7544605" y="0"/>
                      <a:pt x="7586515" y="41910"/>
                      <a:pt x="7586515" y="92710"/>
                    </a:cubicBezTo>
                    <a:lnTo>
                      <a:pt x="7586515" y="3259928"/>
                    </a:lnTo>
                    <a:cubicBezTo>
                      <a:pt x="7587785" y="3311997"/>
                      <a:pt x="7545875" y="3353908"/>
                      <a:pt x="7495075" y="3353908"/>
                    </a:cubicBezTo>
                    <a:close/>
                  </a:path>
                </a:pathLst>
              </a:custGeom>
              <a:solidFill>
                <a:srgbClr val="EDAA98"/>
              </a:solidFill>
            </p:spPr>
          </p:sp>
          <p:sp>
            <p:nvSpPr>
              <p:cNvPr id="13" name="Freeform 13"/>
              <p:cNvSpPr/>
              <p:nvPr/>
            </p:nvSpPr>
            <p:spPr>
              <a:xfrm>
                <a:off x="0" y="0"/>
                <a:ext cx="7651285" cy="3417408"/>
              </a:xfrm>
              <a:custGeom>
                <a:avLst/>
                <a:gdLst/>
                <a:ahLst/>
                <a:cxnLst/>
                <a:rect l="l" t="t" r="r" b="b"/>
                <a:pathLst>
                  <a:path w="7651285" h="3417408">
                    <a:moveTo>
                      <a:pt x="7526825" y="59690"/>
                    </a:moveTo>
                    <a:cubicBezTo>
                      <a:pt x="7562385" y="59690"/>
                      <a:pt x="7591595" y="88900"/>
                      <a:pt x="7591595" y="124460"/>
                    </a:cubicBezTo>
                    <a:lnTo>
                      <a:pt x="7591595" y="3292948"/>
                    </a:lnTo>
                    <a:cubicBezTo>
                      <a:pt x="7591595" y="3328508"/>
                      <a:pt x="7562385" y="3357718"/>
                      <a:pt x="7526825" y="3357718"/>
                    </a:cubicBezTo>
                    <a:lnTo>
                      <a:pt x="124460" y="3357718"/>
                    </a:lnTo>
                    <a:cubicBezTo>
                      <a:pt x="88900" y="3357718"/>
                      <a:pt x="59690" y="3328508"/>
                      <a:pt x="59690" y="3292948"/>
                    </a:cubicBezTo>
                    <a:lnTo>
                      <a:pt x="59690" y="124460"/>
                    </a:lnTo>
                    <a:cubicBezTo>
                      <a:pt x="59690" y="88900"/>
                      <a:pt x="88900" y="59690"/>
                      <a:pt x="124460" y="59690"/>
                    </a:cubicBezTo>
                    <a:lnTo>
                      <a:pt x="7526825" y="59690"/>
                    </a:lnTo>
                    <a:moveTo>
                      <a:pt x="7526825" y="0"/>
                    </a:moveTo>
                    <a:lnTo>
                      <a:pt x="124460" y="0"/>
                    </a:lnTo>
                    <a:cubicBezTo>
                      <a:pt x="55880" y="0"/>
                      <a:pt x="0" y="55880"/>
                      <a:pt x="0" y="124460"/>
                    </a:cubicBezTo>
                    <a:lnTo>
                      <a:pt x="0" y="3292948"/>
                    </a:lnTo>
                    <a:cubicBezTo>
                      <a:pt x="0" y="3361528"/>
                      <a:pt x="55880" y="3417408"/>
                      <a:pt x="124460" y="3417408"/>
                    </a:cubicBezTo>
                    <a:lnTo>
                      <a:pt x="7526825" y="3417408"/>
                    </a:lnTo>
                    <a:cubicBezTo>
                      <a:pt x="7595405" y="3417408"/>
                      <a:pt x="7651285" y="3361528"/>
                      <a:pt x="7651285" y="3292948"/>
                    </a:cubicBezTo>
                    <a:lnTo>
                      <a:pt x="7651285" y="124460"/>
                    </a:lnTo>
                    <a:cubicBezTo>
                      <a:pt x="7651285" y="55880"/>
                      <a:pt x="7595405" y="0"/>
                      <a:pt x="7526825" y="0"/>
                    </a:cubicBezTo>
                    <a:close/>
                  </a:path>
                </a:pathLst>
              </a:custGeom>
              <a:solidFill>
                <a:srgbClr val="100F0D"/>
              </a:solidFill>
            </p:spPr>
          </p:sp>
        </p:grpSp>
        <p:grpSp>
          <p:nvGrpSpPr>
            <p:cNvPr id="14" name="Group 14"/>
            <p:cNvGrpSpPr/>
            <p:nvPr/>
          </p:nvGrpSpPr>
          <p:grpSpPr>
            <a:xfrm>
              <a:off x="307049" y="5995579"/>
              <a:ext cx="4622981" cy="2151203"/>
              <a:chOff x="0" y="0"/>
              <a:chExt cx="8646432" cy="4023427"/>
            </a:xfrm>
          </p:grpSpPr>
          <p:sp>
            <p:nvSpPr>
              <p:cNvPr id="15" name="Freeform 15"/>
              <p:cNvSpPr/>
              <p:nvPr/>
            </p:nvSpPr>
            <p:spPr>
              <a:xfrm>
                <a:off x="31750" y="31750"/>
                <a:ext cx="8582933" cy="3959927"/>
              </a:xfrm>
              <a:custGeom>
                <a:avLst/>
                <a:gdLst/>
                <a:ahLst/>
                <a:cxnLst/>
                <a:rect l="l" t="t" r="r" b="b"/>
                <a:pathLst>
                  <a:path w="8582933" h="3959927">
                    <a:moveTo>
                      <a:pt x="8490222" y="3959927"/>
                    </a:moveTo>
                    <a:lnTo>
                      <a:pt x="92710" y="3959927"/>
                    </a:lnTo>
                    <a:cubicBezTo>
                      <a:pt x="41910" y="3959927"/>
                      <a:pt x="0" y="3918017"/>
                      <a:pt x="0" y="3867217"/>
                    </a:cubicBezTo>
                    <a:lnTo>
                      <a:pt x="0" y="92710"/>
                    </a:lnTo>
                    <a:cubicBezTo>
                      <a:pt x="0" y="41910"/>
                      <a:pt x="41910" y="0"/>
                      <a:pt x="92710" y="0"/>
                    </a:cubicBezTo>
                    <a:lnTo>
                      <a:pt x="8488952" y="0"/>
                    </a:lnTo>
                    <a:cubicBezTo>
                      <a:pt x="8539752" y="0"/>
                      <a:pt x="8581662" y="41910"/>
                      <a:pt x="8581662" y="92710"/>
                    </a:cubicBezTo>
                    <a:lnTo>
                      <a:pt x="8581662" y="3865947"/>
                    </a:lnTo>
                    <a:cubicBezTo>
                      <a:pt x="8582933" y="3918017"/>
                      <a:pt x="8541022" y="3959927"/>
                      <a:pt x="8490222" y="3959927"/>
                    </a:cubicBezTo>
                    <a:close/>
                  </a:path>
                </a:pathLst>
              </a:custGeom>
              <a:solidFill>
                <a:srgbClr val="FDF9F2"/>
              </a:solidFill>
            </p:spPr>
          </p:sp>
          <p:sp>
            <p:nvSpPr>
              <p:cNvPr id="16" name="Freeform 16"/>
              <p:cNvSpPr/>
              <p:nvPr/>
            </p:nvSpPr>
            <p:spPr>
              <a:xfrm>
                <a:off x="0" y="0"/>
                <a:ext cx="8646433" cy="4023427"/>
              </a:xfrm>
              <a:custGeom>
                <a:avLst/>
                <a:gdLst/>
                <a:ahLst/>
                <a:cxnLst/>
                <a:rect l="l" t="t" r="r" b="b"/>
                <a:pathLst>
                  <a:path w="8646433" h="4023427">
                    <a:moveTo>
                      <a:pt x="8521972" y="59690"/>
                    </a:moveTo>
                    <a:cubicBezTo>
                      <a:pt x="8557532" y="59690"/>
                      <a:pt x="8586743" y="88900"/>
                      <a:pt x="8586743" y="124460"/>
                    </a:cubicBezTo>
                    <a:lnTo>
                      <a:pt x="8586743" y="3898967"/>
                    </a:lnTo>
                    <a:cubicBezTo>
                      <a:pt x="8586743" y="3934527"/>
                      <a:pt x="8557532" y="3963737"/>
                      <a:pt x="8521972" y="3963737"/>
                    </a:cubicBezTo>
                    <a:lnTo>
                      <a:pt x="124460" y="3963737"/>
                    </a:lnTo>
                    <a:cubicBezTo>
                      <a:pt x="88900" y="3963737"/>
                      <a:pt x="59690" y="3934527"/>
                      <a:pt x="59690" y="3898967"/>
                    </a:cubicBezTo>
                    <a:lnTo>
                      <a:pt x="59690" y="124460"/>
                    </a:lnTo>
                    <a:cubicBezTo>
                      <a:pt x="59690" y="88900"/>
                      <a:pt x="88900" y="59690"/>
                      <a:pt x="124460" y="59690"/>
                    </a:cubicBezTo>
                    <a:lnTo>
                      <a:pt x="8521972" y="59690"/>
                    </a:lnTo>
                    <a:moveTo>
                      <a:pt x="8521972" y="0"/>
                    </a:moveTo>
                    <a:lnTo>
                      <a:pt x="124460" y="0"/>
                    </a:lnTo>
                    <a:cubicBezTo>
                      <a:pt x="55880" y="0"/>
                      <a:pt x="0" y="55880"/>
                      <a:pt x="0" y="124460"/>
                    </a:cubicBezTo>
                    <a:lnTo>
                      <a:pt x="0" y="3898967"/>
                    </a:lnTo>
                    <a:cubicBezTo>
                      <a:pt x="0" y="3967547"/>
                      <a:pt x="55880" y="4023427"/>
                      <a:pt x="124460" y="4023427"/>
                    </a:cubicBezTo>
                    <a:lnTo>
                      <a:pt x="8521972" y="4023427"/>
                    </a:lnTo>
                    <a:cubicBezTo>
                      <a:pt x="8590552" y="4023427"/>
                      <a:pt x="8646433" y="3967547"/>
                      <a:pt x="8646433" y="3898967"/>
                    </a:cubicBezTo>
                    <a:lnTo>
                      <a:pt x="8646433" y="124460"/>
                    </a:lnTo>
                    <a:cubicBezTo>
                      <a:pt x="8646433" y="55880"/>
                      <a:pt x="8590552" y="0"/>
                      <a:pt x="8521972" y="0"/>
                    </a:cubicBezTo>
                    <a:close/>
                  </a:path>
                </a:pathLst>
              </a:custGeom>
              <a:solidFill>
                <a:srgbClr val="100F0D"/>
              </a:solidFill>
            </p:spPr>
          </p:sp>
        </p:grpSp>
        <p:sp>
          <p:nvSpPr>
            <p:cNvPr id="17" name="TextBox 17"/>
            <p:cNvSpPr txBox="1"/>
            <p:nvPr/>
          </p:nvSpPr>
          <p:spPr>
            <a:xfrm>
              <a:off x="985026" y="7333515"/>
              <a:ext cx="3452649" cy="407782"/>
            </a:xfrm>
            <a:prstGeom prst="rect">
              <a:avLst/>
            </a:prstGeom>
          </p:spPr>
          <p:txBody>
            <a:bodyPr lIns="0" tIns="0" rIns="0" bIns="0" rtlCol="0" anchor="t">
              <a:spAutoFit/>
            </a:bodyPr>
            <a:lstStyle/>
            <a:p>
              <a:pPr algn="ctr">
                <a:lnSpc>
                  <a:spcPts val="2314"/>
                </a:lnSpc>
              </a:pPr>
              <a:r>
                <a:rPr lang="en-US" sz="2104" spc="105">
                  <a:solidFill>
                    <a:srgbClr val="100F0D"/>
                  </a:solidFill>
                  <a:latin typeface="Nourd"/>
                </a:rPr>
                <a:t>Researcher/ Editor</a:t>
              </a:r>
            </a:p>
          </p:txBody>
        </p:sp>
        <p:sp>
          <p:nvSpPr>
            <p:cNvPr id="18" name="TextBox 18"/>
            <p:cNvSpPr txBox="1"/>
            <p:nvPr/>
          </p:nvSpPr>
          <p:spPr>
            <a:xfrm>
              <a:off x="0" y="6269446"/>
              <a:ext cx="4930030" cy="812242"/>
            </a:xfrm>
            <a:prstGeom prst="rect">
              <a:avLst/>
            </a:prstGeom>
          </p:spPr>
          <p:txBody>
            <a:bodyPr lIns="0" tIns="0" rIns="0" bIns="0" rtlCol="0" anchor="t">
              <a:spAutoFit/>
            </a:bodyPr>
            <a:lstStyle/>
            <a:p>
              <a:pPr algn="ctr">
                <a:lnSpc>
                  <a:spcPts val="2352"/>
                </a:lnSpc>
              </a:pPr>
              <a:r>
                <a:rPr lang="en-US" sz="2138" spc="106">
                  <a:solidFill>
                    <a:srgbClr val="100F0D"/>
                  </a:solidFill>
                  <a:latin typeface="Nourd Bold"/>
                </a:rPr>
                <a:t>MARGARETTE ACUYONG</a:t>
              </a:r>
            </a:p>
          </p:txBody>
        </p:sp>
        <p:grpSp>
          <p:nvGrpSpPr>
            <p:cNvPr id="19" name="Group 19"/>
            <p:cNvGrpSpPr/>
            <p:nvPr/>
          </p:nvGrpSpPr>
          <p:grpSpPr>
            <a:xfrm>
              <a:off x="5919700" y="6250396"/>
              <a:ext cx="4764720" cy="2128138"/>
              <a:chOff x="0" y="0"/>
              <a:chExt cx="7651285" cy="3417408"/>
            </a:xfrm>
          </p:grpSpPr>
          <p:sp>
            <p:nvSpPr>
              <p:cNvPr id="20" name="Freeform 20"/>
              <p:cNvSpPr/>
              <p:nvPr/>
            </p:nvSpPr>
            <p:spPr>
              <a:xfrm>
                <a:off x="31750" y="31750"/>
                <a:ext cx="7587785" cy="3353908"/>
              </a:xfrm>
              <a:custGeom>
                <a:avLst/>
                <a:gdLst/>
                <a:ahLst/>
                <a:cxnLst/>
                <a:rect l="l" t="t" r="r" b="b"/>
                <a:pathLst>
                  <a:path w="7587785" h="3353908">
                    <a:moveTo>
                      <a:pt x="7495075" y="3353908"/>
                    </a:moveTo>
                    <a:lnTo>
                      <a:pt x="92710" y="3353908"/>
                    </a:lnTo>
                    <a:cubicBezTo>
                      <a:pt x="41910" y="3353908"/>
                      <a:pt x="0" y="3311997"/>
                      <a:pt x="0" y="3261197"/>
                    </a:cubicBezTo>
                    <a:lnTo>
                      <a:pt x="0" y="92710"/>
                    </a:lnTo>
                    <a:cubicBezTo>
                      <a:pt x="0" y="41910"/>
                      <a:pt x="41910" y="0"/>
                      <a:pt x="92710" y="0"/>
                    </a:cubicBezTo>
                    <a:lnTo>
                      <a:pt x="7493805" y="0"/>
                    </a:lnTo>
                    <a:cubicBezTo>
                      <a:pt x="7544605" y="0"/>
                      <a:pt x="7586515" y="41910"/>
                      <a:pt x="7586515" y="92710"/>
                    </a:cubicBezTo>
                    <a:lnTo>
                      <a:pt x="7586515" y="3259928"/>
                    </a:lnTo>
                    <a:cubicBezTo>
                      <a:pt x="7587785" y="3311997"/>
                      <a:pt x="7545875" y="3353908"/>
                      <a:pt x="7495075" y="3353908"/>
                    </a:cubicBezTo>
                    <a:close/>
                  </a:path>
                </a:pathLst>
              </a:custGeom>
              <a:solidFill>
                <a:srgbClr val="EBADB1"/>
              </a:solidFill>
            </p:spPr>
          </p:sp>
          <p:sp>
            <p:nvSpPr>
              <p:cNvPr id="21" name="Freeform 21"/>
              <p:cNvSpPr/>
              <p:nvPr/>
            </p:nvSpPr>
            <p:spPr>
              <a:xfrm>
                <a:off x="0" y="0"/>
                <a:ext cx="7651285" cy="3417408"/>
              </a:xfrm>
              <a:custGeom>
                <a:avLst/>
                <a:gdLst/>
                <a:ahLst/>
                <a:cxnLst/>
                <a:rect l="l" t="t" r="r" b="b"/>
                <a:pathLst>
                  <a:path w="7651285" h="3417408">
                    <a:moveTo>
                      <a:pt x="7526825" y="59690"/>
                    </a:moveTo>
                    <a:cubicBezTo>
                      <a:pt x="7562385" y="59690"/>
                      <a:pt x="7591595" y="88900"/>
                      <a:pt x="7591595" y="124460"/>
                    </a:cubicBezTo>
                    <a:lnTo>
                      <a:pt x="7591595" y="3292948"/>
                    </a:lnTo>
                    <a:cubicBezTo>
                      <a:pt x="7591595" y="3328508"/>
                      <a:pt x="7562385" y="3357718"/>
                      <a:pt x="7526825" y="3357718"/>
                    </a:cubicBezTo>
                    <a:lnTo>
                      <a:pt x="124460" y="3357718"/>
                    </a:lnTo>
                    <a:cubicBezTo>
                      <a:pt x="88900" y="3357718"/>
                      <a:pt x="59690" y="3328508"/>
                      <a:pt x="59690" y="3292948"/>
                    </a:cubicBezTo>
                    <a:lnTo>
                      <a:pt x="59690" y="124460"/>
                    </a:lnTo>
                    <a:cubicBezTo>
                      <a:pt x="59690" y="88900"/>
                      <a:pt x="88900" y="59690"/>
                      <a:pt x="124460" y="59690"/>
                    </a:cubicBezTo>
                    <a:lnTo>
                      <a:pt x="7526825" y="59690"/>
                    </a:lnTo>
                    <a:moveTo>
                      <a:pt x="7526825" y="0"/>
                    </a:moveTo>
                    <a:lnTo>
                      <a:pt x="124460" y="0"/>
                    </a:lnTo>
                    <a:cubicBezTo>
                      <a:pt x="55880" y="0"/>
                      <a:pt x="0" y="55880"/>
                      <a:pt x="0" y="124460"/>
                    </a:cubicBezTo>
                    <a:lnTo>
                      <a:pt x="0" y="3292948"/>
                    </a:lnTo>
                    <a:cubicBezTo>
                      <a:pt x="0" y="3361528"/>
                      <a:pt x="55880" y="3417408"/>
                      <a:pt x="124460" y="3417408"/>
                    </a:cubicBezTo>
                    <a:lnTo>
                      <a:pt x="7526825" y="3417408"/>
                    </a:lnTo>
                    <a:cubicBezTo>
                      <a:pt x="7595405" y="3417408"/>
                      <a:pt x="7651285" y="3361528"/>
                      <a:pt x="7651285" y="3292948"/>
                    </a:cubicBezTo>
                    <a:lnTo>
                      <a:pt x="7651285" y="124460"/>
                    </a:lnTo>
                    <a:cubicBezTo>
                      <a:pt x="7651285" y="55880"/>
                      <a:pt x="7595405" y="0"/>
                      <a:pt x="7526825" y="0"/>
                    </a:cubicBezTo>
                    <a:close/>
                  </a:path>
                </a:pathLst>
              </a:custGeom>
              <a:solidFill>
                <a:srgbClr val="100F0D"/>
              </a:solidFill>
            </p:spPr>
          </p:sp>
        </p:grpSp>
        <p:grpSp>
          <p:nvGrpSpPr>
            <p:cNvPr id="22" name="Group 22"/>
            <p:cNvGrpSpPr/>
            <p:nvPr/>
          </p:nvGrpSpPr>
          <p:grpSpPr>
            <a:xfrm>
              <a:off x="5729714" y="6017827"/>
              <a:ext cx="4622981" cy="2128954"/>
              <a:chOff x="0" y="0"/>
              <a:chExt cx="8646432" cy="3981816"/>
            </a:xfrm>
          </p:grpSpPr>
          <p:sp>
            <p:nvSpPr>
              <p:cNvPr id="23" name="Freeform 23"/>
              <p:cNvSpPr/>
              <p:nvPr/>
            </p:nvSpPr>
            <p:spPr>
              <a:xfrm>
                <a:off x="31750" y="31750"/>
                <a:ext cx="8582933" cy="3918316"/>
              </a:xfrm>
              <a:custGeom>
                <a:avLst/>
                <a:gdLst/>
                <a:ahLst/>
                <a:cxnLst/>
                <a:rect l="l" t="t" r="r" b="b"/>
                <a:pathLst>
                  <a:path w="8582933" h="3918316">
                    <a:moveTo>
                      <a:pt x="8490222" y="3918316"/>
                    </a:moveTo>
                    <a:lnTo>
                      <a:pt x="92710" y="3918316"/>
                    </a:lnTo>
                    <a:cubicBezTo>
                      <a:pt x="41910" y="3918316"/>
                      <a:pt x="0" y="3876406"/>
                      <a:pt x="0" y="3825606"/>
                    </a:cubicBezTo>
                    <a:lnTo>
                      <a:pt x="0" y="92710"/>
                    </a:lnTo>
                    <a:cubicBezTo>
                      <a:pt x="0" y="41910"/>
                      <a:pt x="41910" y="0"/>
                      <a:pt x="92710" y="0"/>
                    </a:cubicBezTo>
                    <a:lnTo>
                      <a:pt x="8488952" y="0"/>
                    </a:lnTo>
                    <a:cubicBezTo>
                      <a:pt x="8539752" y="0"/>
                      <a:pt x="8581662" y="41910"/>
                      <a:pt x="8581662" y="92710"/>
                    </a:cubicBezTo>
                    <a:lnTo>
                      <a:pt x="8581662" y="3824336"/>
                    </a:lnTo>
                    <a:cubicBezTo>
                      <a:pt x="8582933" y="3876406"/>
                      <a:pt x="8541022" y="3918316"/>
                      <a:pt x="8490222" y="3918316"/>
                    </a:cubicBezTo>
                    <a:close/>
                  </a:path>
                </a:pathLst>
              </a:custGeom>
              <a:solidFill>
                <a:srgbClr val="FDF9F2"/>
              </a:solidFill>
            </p:spPr>
          </p:sp>
          <p:sp>
            <p:nvSpPr>
              <p:cNvPr id="24" name="Freeform 24"/>
              <p:cNvSpPr/>
              <p:nvPr/>
            </p:nvSpPr>
            <p:spPr>
              <a:xfrm>
                <a:off x="0" y="0"/>
                <a:ext cx="8646433" cy="3981816"/>
              </a:xfrm>
              <a:custGeom>
                <a:avLst/>
                <a:gdLst/>
                <a:ahLst/>
                <a:cxnLst/>
                <a:rect l="l" t="t" r="r" b="b"/>
                <a:pathLst>
                  <a:path w="8646433" h="3981816">
                    <a:moveTo>
                      <a:pt x="8521972" y="59690"/>
                    </a:moveTo>
                    <a:cubicBezTo>
                      <a:pt x="8557532" y="59690"/>
                      <a:pt x="8586743" y="88900"/>
                      <a:pt x="8586743" y="124460"/>
                    </a:cubicBezTo>
                    <a:lnTo>
                      <a:pt x="8586743" y="3857356"/>
                    </a:lnTo>
                    <a:cubicBezTo>
                      <a:pt x="8586743" y="3892916"/>
                      <a:pt x="8557532" y="3922126"/>
                      <a:pt x="8521972" y="3922126"/>
                    </a:cubicBezTo>
                    <a:lnTo>
                      <a:pt x="124460" y="3922126"/>
                    </a:lnTo>
                    <a:cubicBezTo>
                      <a:pt x="88900" y="3922126"/>
                      <a:pt x="59690" y="3892916"/>
                      <a:pt x="59690" y="3857356"/>
                    </a:cubicBezTo>
                    <a:lnTo>
                      <a:pt x="59690" y="124460"/>
                    </a:lnTo>
                    <a:cubicBezTo>
                      <a:pt x="59690" y="88900"/>
                      <a:pt x="88900" y="59690"/>
                      <a:pt x="124460" y="59690"/>
                    </a:cubicBezTo>
                    <a:lnTo>
                      <a:pt x="8521972" y="59690"/>
                    </a:lnTo>
                    <a:moveTo>
                      <a:pt x="8521972" y="0"/>
                    </a:moveTo>
                    <a:lnTo>
                      <a:pt x="124460" y="0"/>
                    </a:lnTo>
                    <a:cubicBezTo>
                      <a:pt x="55880" y="0"/>
                      <a:pt x="0" y="55880"/>
                      <a:pt x="0" y="124460"/>
                    </a:cubicBezTo>
                    <a:lnTo>
                      <a:pt x="0" y="3857356"/>
                    </a:lnTo>
                    <a:cubicBezTo>
                      <a:pt x="0" y="3925936"/>
                      <a:pt x="55880" y="3981816"/>
                      <a:pt x="124460" y="3981816"/>
                    </a:cubicBezTo>
                    <a:lnTo>
                      <a:pt x="8521972" y="3981816"/>
                    </a:lnTo>
                    <a:cubicBezTo>
                      <a:pt x="8590552" y="3981816"/>
                      <a:pt x="8646433" y="3925936"/>
                      <a:pt x="8646433" y="3857356"/>
                    </a:cubicBezTo>
                    <a:lnTo>
                      <a:pt x="8646433" y="124460"/>
                    </a:lnTo>
                    <a:cubicBezTo>
                      <a:pt x="8646433" y="55880"/>
                      <a:pt x="8590552" y="0"/>
                      <a:pt x="8521972" y="0"/>
                    </a:cubicBezTo>
                    <a:close/>
                  </a:path>
                </a:pathLst>
              </a:custGeom>
              <a:solidFill>
                <a:srgbClr val="100F0D"/>
              </a:solidFill>
            </p:spPr>
          </p:sp>
        </p:grpSp>
        <p:sp>
          <p:nvSpPr>
            <p:cNvPr id="25" name="TextBox 25"/>
            <p:cNvSpPr txBox="1"/>
            <p:nvPr/>
          </p:nvSpPr>
          <p:spPr>
            <a:xfrm>
              <a:off x="6279388" y="6422955"/>
              <a:ext cx="3523634" cy="815802"/>
            </a:xfrm>
            <a:prstGeom prst="rect">
              <a:avLst/>
            </a:prstGeom>
          </p:spPr>
          <p:txBody>
            <a:bodyPr lIns="0" tIns="0" rIns="0" bIns="0" rtlCol="0" anchor="t">
              <a:spAutoFit/>
            </a:bodyPr>
            <a:lstStyle/>
            <a:p>
              <a:pPr algn="ctr">
                <a:lnSpc>
                  <a:spcPts val="2362"/>
                </a:lnSpc>
              </a:pPr>
              <a:r>
                <a:rPr lang="en-US" sz="2147" spc="107">
                  <a:solidFill>
                    <a:srgbClr val="100F0D"/>
                  </a:solidFill>
                  <a:latin typeface="Nourd Bold"/>
                </a:rPr>
                <a:t>VINCENT DIANCIN</a:t>
              </a:r>
            </a:p>
          </p:txBody>
        </p:sp>
        <p:sp>
          <p:nvSpPr>
            <p:cNvPr id="26" name="TextBox 26"/>
            <p:cNvSpPr txBox="1"/>
            <p:nvPr/>
          </p:nvSpPr>
          <p:spPr>
            <a:xfrm>
              <a:off x="6279388" y="7468760"/>
              <a:ext cx="3499703" cy="413131"/>
            </a:xfrm>
            <a:prstGeom prst="rect">
              <a:avLst/>
            </a:prstGeom>
          </p:spPr>
          <p:txBody>
            <a:bodyPr lIns="0" tIns="0" rIns="0" bIns="0" rtlCol="0" anchor="t">
              <a:spAutoFit/>
            </a:bodyPr>
            <a:lstStyle/>
            <a:p>
              <a:pPr algn="ctr">
                <a:lnSpc>
                  <a:spcPts val="2346"/>
                </a:lnSpc>
              </a:pPr>
              <a:r>
                <a:rPr lang="en-US" sz="2132" spc="106">
                  <a:solidFill>
                    <a:srgbClr val="100F0D"/>
                  </a:solidFill>
                  <a:latin typeface="Nourd"/>
                </a:rPr>
                <a:t>Researcher</a:t>
              </a:r>
            </a:p>
          </p:txBody>
        </p:sp>
        <p:sp>
          <p:nvSpPr>
            <p:cNvPr id="27" name="AutoShape 27"/>
            <p:cNvSpPr/>
            <p:nvPr/>
          </p:nvSpPr>
          <p:spPr>
            <a:xfrm rot="-5481240">
              <a:off x="10177246" y="3170724"/>
              <a:ext cx="1585092" cy="0"/>
            </a:xfrm>
            <a:prstGeom prst="line">
              <a:avLst/>
            </a:prstGeom>
            <a:ln w="63500" cap="rnd">
              <a:solidFill>
                <a:srgbClr val="000000"/>
              </a:solidFill>
              <a:prstDash val="solid"/>
              <a:headEnd type="none" w="sm" len="sm"/>
              <a:tailEnd type="none" w="sm" len="sm"/>
            </a:ln>
          </p:spPr>
        </p:sp>
        <p:sp>
          <p:nvSpPr>
            <p:cNvPr id="28" name="AutoShape 28"/>
            <p:cNvSpPr/>
            <p:nvPr/>
          </p:nvSpPr>
          <p:spPr>
            <a:xfrm rot="6704">
              <a:off x="2624475" y="4011424"/>
              <a:ext cx="16280339" cy="0"/>
            </a:xfrm>
            <a:prstGeom prst="line">
              <a:avLst/>
            </a:prstGeom>
            <a:ln w="63500" cap="rnd">
              <a:solidFill>
                <a:srgbClr val="000000"/>
              </a:solidFill>
              <a:prstDash val="solid"/>
              <a:headEnd type="none" w="sm" len="sm"/>
              <a:tailEnd type="none" w="sm" len="sm"/>
            </a:ln>
          </p:spPr>
        </p:sp>
        <p:grpSp>
          <p:nvGrpSpPr>
            <p:cNvPr id="29" name="Group 29"/>
            <p:cNvGrpSpPr/>
            <p:nvPr/>
          </p:nvGrpSpPr>
          <p:grpSpPr>
            <a:xfrm>
              <a:off x="16740100" y="6228147"/>
              <a:ext cx="4764720" cy="2128138"/>
              <a:chOff x="0" y="0"/>
              <a:chExt cx="7651285" cy="3417408"/>
            </a:xfrm>
          </p:grpSpPr>
          <p:sp>
            <p:nvSpPr>
              <p:cNvPr id="30" name="Freeform 30"/>
              <p:cNvSpPr/>
              <p:nvPr/>
            </p:nvSpPr>
            <p:spPr>
              <a:xfrm>
                <a:off x="31750" y="31750"/>
                <a:ext cx="7587785" cy="3353908"/>
              </a:xfrm>
              <a:custGeom>
                <a:avLst/>
                <a:gdLst/>
                <a:ahLst/>
                <a:cxnLst/>
                <a:rect l="l" t="t" r="r" b="b"/>
                <a:pathLst>
                  <a:path w="7587785" h="3353908">
                    <a:moveTo>
                      <a:pt x="7495075" y="3353908"/>
                    </a:moveTo>
                    <a:lnTo>
                      <a:pt x="92710" y="3353908"/>
                    </a:lnTo>
                    <a:cubicBezTo>
                      <a:pt x="41910" y="3353908"/>
                      <a:pt x="0" y="3311997"/>
                      <a:pt x="0" y="3261197"/>
                    </a:cubicBezTo>
                    <a:lnTo>
                      <a:pt x="0" y="92710"/>
                    </a:lnTo>
                    <a:cubicBezTo>
                      <a:pt x="0" y="41910"/>
                      <a:pt x="41910" y="0"/>
                      <a:pt x="92710" y="0"/>
                    </a:cubicBezTo>
                    <a:lnTo>
                      <a:pt x="7493805" y="0"/>
                    </a:lnTo>
                    <a:cubicBezTo>
                      <a:pt x="7544605" y="0"/>
                      <a:pt x="7586515" y="41910"/>
                      <a:pt x="7586515" y="92710"/>
                    </a:cubicBezTo>
                    <a:lnTo>
                      <a:pt x="7586515" y="3259928"/>
                    </a:lnTo>
                    <a:cubicBezTo>
                      <a:pt x="7587785" y="3311997"/>
                      <a:pt x="7545875" y="3353908"/>
                      <a:pt x="7495075" y="3353908"/>
                    </a:cubicBezTo>
                    <a:close/>
                  </a:path>
                </a:pathLst>
              </a:custGeom>
              <a:solidFill>
                <a:srgbClr val="EBADB1"/>
              </a:solidFill>
            </p:spPr>
          </p:sp>
          <p:sp>
            <p:nvSpPr>
              <p:cNvPr id="31" name="Freeform 31"/>
              <p:cNvSpPr/>
              <p:nvPr/>
            </p:nvSpPr>
            <p:spPr>
              <a:xfrm>
                <a:off x="0" y="0"/>
                <a:ext cx="7651285" cy="3417408"/>
              </a:xfrm>
              <a:custGeom>
                <a:avLst/>
                <a:gdLst/>
                <a:ahLst/>
                <a:cxnLst/>
                <a:rect l="l" t="t" r="r" b="b"/>
                <a:pathLst>
                  <a:path w="7651285" h="3417408">
                    <a:moveTo>
                      <a:pt x="7526825" y="59690"/>
                    </a:moveTo>
                    <a:cubicBezTo>
                      <a:pt x="7562385" y="59690"/>
                      <a:pt x="7591595" y="88900"/>
                      <a:pt x="7591595" y="124460"/>
                    </a:cubicBezTo>
                    <a:lnTo>
                      <a:pt x="7591595" y="3292948"/>
                    </a:lnTo>
                    <a:cubicBezTo>
                      <a:pt x="7591595" y="3328508"/>
                      <a:pt x="7562385" y="3357718"/>
                      <a:pt x="7526825" y="3357718"/>
                    </a:cubicBezTo>
                    <a:lnTo>
                      <a:pt x="124460" y="3357718"/>
                    </a:lnTo>
                    <a:cubicBezTo>
                      <a:pt x="88900" y="3357718"/>
                      <a:pt x="59690" y="3328508"/>
                      <a:pt x="59690" y="3292948"/>
                    </a:cubicBezTo>
                    <a:lnTo>
                      <a:pt x="59690" y="124460"/>
                    </a:lnTo>
                    <a:cubicBezTo>
                      <a:pt x="59690" y="88900"/>
                      <a:pt x="88900" y="59690"/>
                      <a:pt x="124460" y="59690"/>
                    </a:cubicBezTo>
                    <a:lnTo>
                      <a:pt x="7526825" y="59690"/>
                    </a:lnTo>
                    <a:moveTo>
                      <a:pt x="7526825" y="0"/>
                    </a:moveTo>
                    <a:lnTo>
                      <a:pt x="124460" y="0"/>
                    </a:lnTo>
                    <a:cubicBezTo>
                      <a:pt x="55880" y="0"/>
                      <a:pt x="0" y="55880"/>
                      <a:pt x="0" y="124460"/>
                    </a:cubicBezTo>
                    <a:lnTo>
                      <a:pt x="0" y="3292948"/>
                    </a:lnTo>
                    <a:cubicBezTo>
                      <a:pt x="0" y="3361528"/>
                      <a:pt x="55880" y="3417408"/>
                      <a:pt x="124460" y="3417408"/>
                    </a:cubicBezTo>
                    <a:lnTo>
                      <a:pt x="7526825" y="3417408"/>
                    </a:lnTo>
                    <a:cubicBezTo>
                      <a:pt x="7595405" y="3417408"/>
                      <a:pt x="7651285" y="3361528"/>
                      <a:pt x="7651285" y="3292948"/>
                    </a:cubicBezTo>
                    <a:lnTo>
                      <a:pt x="7651285" y="124460"/>
                    </a:lnTo>
                    <a:cubicBezTo>
                      <a:pt x="7651285" y="55880"/>
                      <a:pt x="7595405" y="0"/>
                      <a:pt x="7526825" y="0"/>
                    </a:cubicBezTo>
                    <a:close/>
                  </a:path>
                </a:pathLst>
              </a:custGeom>
              <a:solidFill>
                <a:srgbClr val="100F0D"/>
              </a:solidFill>
            </p:spPr>
          </p:sp>
        </p:grpSp>
        <p:grpSp>
          <p:nvGrpSpPr>
            <p:cNvPr id="32" name="Group 32"/>
            <p:cNvGrpSpPr/>
            <p:nvPr/>
          </p:nvGrpSpPr>
          <p:grpSpPr>
            <a:xfrm>
              <a:off x="16550114" y="5995579"/>
              <a:ext cx="4622981" cy="2128954"/>
              <a:chOff x="0" y="0"/>
              <a:chExt cx="8646432" cy="3981816"/>
            </a:xfrm>
          </p:grpSpPr>
          <p:sp>
            <p:nvSpPr>
              <p:cNvPr id="33" name="Freeform 33"/>
              <p:cNvSpPr/>
              <p:nvPr/>
            </p:nvSpPr>
            <p:spPr>
              <a:xfrm>
                <a:off x="31750" y="31750"/>
                <a:ext cx="8582933" cy="3918316"/>
              </a:xfrm>
              <a:custGeom>
                <a:avLst/>
                <a:gdLst/>
                <a:ahLst/>
                <a:cxnLst/>
                <a:rect l="l" t="t" r="r" b="b"/>
                <a:pathLst>
                  <a:path w="8582933" h="3918316">
                    <a:moveTo>
                      <a:pt x="8490222" y="3918316"/>
                    </a:moveTo>
                    <a:lnTo>
                      <a:pt x="92710" y="3918316"/>
                    </a:lnTo>
                    <a:cubicBezTo>
                      <a:pt x="41910" y="3918316"/>
                      <a:pt x="0" y="3876406"/>
                      <a:pt x="0" y="3825606"/>
                    </a:cubicBezTo>
                    <a:lnTo>
                      <a:pt x="0" y="92710"/>
                    </a:lnTo>
                    <a:cubicBezTo>
                      <a:pt x="0" y="41910"/>
                      <a:pt x="41910" y="0"/>
                      <a:pt x="92710" y="0"/>
                    </a:cubicBezTo>
                    <a:lnTo>
                      <a:pt x="8488952" y="0"/>
                    </a:lnTo>
                    <a:cubicBezTo>
                      <a:pt x="8539752" y="0"/>
                      <a:pt x="8581662" y="41910"/>
                      <a:pt x="8581662" y="92710"/>
                    </a:cubicBezTo>
                    <a:lnTo>
                      <a:pt x="8581662" y="3824336"/>
                    </a:lnTo>
                    <a:cubicBezTo>
                      <a:pt x="8582933" y="3876406"/>
                      <a:pt x="8541022" y="3918316"/>
                      <a:pt x="8490222" y="3918316"/>
                    </a:cubicBezTo>
                    <a:close/>
                  </a:path>
                </a:pathLst>
              </a:custGeom>
              <a:solidFill>
                <a:srgbClr val="FDF9F2"/>
              </a:solidFill>
            </p:spPr>
          </p:sp>
          <p:sp>
            <p:nvSpPr>
              <p:cNvPr id="34" name="Freeform 34"/>
              <p:cNvSpPr/>
              <p:nvPr/>
            </p:nvSpPr>
            <p:spPr>
              <a:xfrm>
                <a:off x="0" y="0"/>
                <a:ext cx="8646433" cy="3981816"/>
              </a:xfrm>
              <a:custGeom>
                <a:avLst/>
                <a:gdLst/>
                <a:ahLst/>
                <a:cxnLst/>
                <a:rect l="l" t="t" r="r" b="b"/>
                <a:pathLst>
                  <a:path w="8646433" h="3981816">
                    <a:moveTo>
                      <a:pt x="8521972" y="59690"/>
                    </a:moveTo>
                    <a:cubicBezTo>
                      <a:pt x="8557532" y="59690"/>
                      <a:pt x="8586743" y="88900"/>
                      <a:pt x="8586743" y="124460"/>
                    </a:cubicBezTo>
                    <a:lnTo>
                      <a:pt x="8586743" y="3857356"/>
                    </a:lnTo>
                    <a:cubicBezTo>
                      <a:pt x="8586743" y="3892916"/>
                      <a:pt x="8557532" y="3922126"/>
                      <a:pt x="8521972" y="3922126"/>
                    </a:cubicBezTo>
                    <a:lnTo>
                      <a:pt x="124460" y="3922126"/>
                    </a:lnTo>
                    <a:cubicBezTo>
                      <a:pt x="88900" y="3922126"/>
                      <a:pt x="59690" y="3892916"/>
                      <a:pt x="59690" y="3857356"/>
                    </a:cubicBezTo>
                    <a:lnTo>
                      <a:pt x="59690" y="124460"/>
                    </a:lnTo>
                    <a:cubicBezTo>
                      <a:pt x="59690" y="88900"/>
                      <a:pt x="88900" y="59690"/>
                      <a:pt x="124460" y="59690"/>
                    </a:cubicBezTo>
                    <a:lnTo>
                      <a:pt x="8521972" y="59690"/>
                    </a:lnTo>
                    <a:moveTo>
                      <a:pt x="8521972" y="0"/>
                    </a:moveTo>
                    <a:lnTo>
                      <a:pt x="124460" y="0"/>
                    </a:lnTo>
                    <a:cubicBezTo>
                      <a:pt x="55880" y="0"/>
                      <a:pt x="0" y="55880"/>
                      <a:pt x="0" y="124460"/>
                    </a:cubicBezTo>
                    <a:lnTo>
                      <a:pt x="0" y="3857356"/>
                    </a:lnTo>
                    <a:cubicBezTo>
                      <a:pt x="0" y="3925936"/>
                      <a:pt x="55880" y="3981816"/>
                      <a:pt x="124460" y="3981816"/>
                    </a:cubicBezTo>
                    <a:lnTo>
                      <a:pt x="8521972" y="3981816"/>
                    </a:lnTo>
                    <a:cubicBezTo>
                      <a:pt x="8590552" y="3981816"/>
                      <a:pt x="8646433" y="3925936"/>
                      <a:pt x="8646433" y="3857356"/>
                    </a:cubicBezTo>
                    <a:lnTo>
                      <a:pt x="8646433" y="124460"/>
                    </a:lnTo>
                    <a:cubicBezTo>
                      <a:pt x="8646433" y="55880"/>
                      <a:pt x="8590552" y="0"/>
                      <a:pt x="8521972" y="0"/>
                    </a:cubicBezTo>
                    <a:close/>
                  </a:path>
                </a:pathLst>
              </a:custGeom>
              <a:solidFill>
                <a:srgbClr val="100F0D"/>
              </a:solidFill>
            </p:spPr>
          </p:sp>
        </p:grpSp>
        <p:sp>
          <p:nvSpPr>
            <p:cNvPr id="35" name="TextBox 35"/>
            <p:cNvSpPr txBox="1"/>
            <p:nvPr/>
          </p:nvSpPr>
          <p:spPr>
            <a:xfrm>
              <a:off x="17099788" y="6400706"/>
              <a:ext cx="3523634" cy="815802"/>
            </a:xfrm>
            <a:prstGeom prst="rect">
              <a:avLst/>
            </a:prstGeom>
          </p:spPr>
          <p:txBody>
            <a:bodyPr lIns="0" tIns="0" rIns="0" bIns="0" rtlCol="0" anchor="t">
              <a:spAutoFit/>
            </a:bodyPr>
            <a:lstStyle/>
            <a:p>
              <a:pPr algn="ctr">
                <a:lnSpc>
                  <a:spcPts val="2362"/>
                </a:lnSpc>
              </a:pPr>
              <a:r>
                <a:rPr lang="en-US" sz="2147" spc="107">
                  <a:solidFill>
                    <a:srgbClr val="100F0D"/>
                  </a:solidFill>
                  <a:latin typeface="Nourd Bold"/>
                </a:rPr>
                <a:t>SABINA TABLAZON</a:t>
              </a:r>
            </a:p>
          </p:txBody>
        </p:sp>
        <p:sp>
          <p:nvSpPr>
            <p:cNvPr id="36" name="TextBox 36"/>
            <p:cNvSpPr txBox="1"/>
            <p:nvPr/>
          </p:nvSpPr>
          <p:spPr>
            <a:xfrm>
              <a:off x="17099788" y="7446512"/>
              <a:ext cx="3499703" cy="413599"/>
            </a:xfrm>
            <a:prstGeom prst="rect">
              <a:avLst/>
            </a:prstGeom>
          </p:spPr>
          <p:txBody>
            <a:bodyPr lIns="0" tIns="0" rIns="0" bIns="0" rtlCol="0" anchor="t">
              <a:spAutoFit/>
            </a:bodyPr>
            <a:lstStyle/>
            <a:p>
              <a:pPr algn="ctr">
                <a:lnSpc>
                  <a:spcPts val="2346"/>
                </a:lnSpc>
              </a:pPr>
              <a:r>
                <a:rPr lang="en-US" sz="2132" spc="106">
                  <a:solidFill>
                    <a:srgbClr val="100F0D"/>
                  </a:solidFill>
                  <a:latin typeface="Nourd"/>
                </a:rPr>
                <a:t>Researcher/ Editor</a:t>
              </a:r>
            </a:p>
          </p:txBody>
        </p:sp>
        <p:grpSp>
          <p:nvGrpSpPr>
            <p:cNvPr id="37" name="Group 37"/>
            <p:cNvGrpSpPr/>
            <p:nvPr/>
          </p:nvGrpSpPr>
          <p:grpSpPr>
            <a:xfrm>
              <a:off x="11381521" y="6272644"/>
              <a:ext cx="4764720" cy="2128138"/>
              <a:chOff x="0" y="0"/>
              <a:chExt cx="7651285" cy="3417408"/>
            </a:xfrm>
          </p:grpSpPr>
          <p:sp>
            <p:nvSpPr>
              <p:cNvPr id="38" name="Freeform 38"/>
              <p:cNvSpPr/>
              <p:nvPr/>
            </p:nvSpPr>
            <p:spPr>
              <a:xfrm>
                <a:off x="31750" y="31750"/>
                <a:ext cx="7587785" cy="3353908"/>
              </a:xfrm>
              <a:custGeom>
                <a:avLst/>
                <a:gdLst/>
                <a:ahLst/>
                <a:cxnLst/>
                <a:rect l="l" t="t" r="r" b="b"/>
                <a:pathLst>
                  <a:path w="7587785" h="3353908">
                    <a:moveTo>
                      <a:pt x="7495075" y="3353908"/>
                    </a:moveTo>
                    <a:lnTo>
                      <a:pt x="92710" y="3353908"/>
                    </a:lnTo>
                    <a:cubicBezTo>
                      <a:pt x="41910" y="3353908"/>
                      <a:pt x="0" y="3311997"/>
                      <a:pt x="0" y="3261197"/>
                    </a:cubicBezTo>
                    <a:lnTo>
                      <a:pt x="0" y="92710"/>
                    </a:lnTo>
                    <a:cubicBezTo>
                      <a:pt x="0" y="41910"/>
                      <a:pt x="41910" y="0"/>
                      <a:pt x="92710" y="0"/>
                    </a:cubicBezTo>
                    <a:lnTo>
                      <a:pt x="7493805" y="0"/>
                    </a:lnTo>
                    <a:cubicBezTo>
                      <a:pt x="7544605" y="0"/>
                      <a:pt x="7586515" y="41910"/>
                      <a:pt x="7586515" y="92710"/>
                    </a:cubicBezTo>
                    <a:lnTo>
                      <a:pt x="7586515" y="3259928"/>
                    </a:lnTo>
                    <a:cubicBezTo>
                      <a:pt x="7587785" y="3311997"/>
                      <a:pt x="7545875" y="3353908"/>
                      <a:pt x="7495075" y="3353908"/>
                    </a:cubicBezTo>
                    <a:close/>
                  </a:path>
                </a:pathLst>
              </a:custGeom>
              <a:solidFill>
                <a:srgbClr val="EDAA98"/>
              </a:solidFill>
            </p:spPr>
          </p:sp>
          <p:sp>
            <p:nvSpPr>
              <p:cNvPr id="39" name="Freeform 39"/>
              <p:cNvSpPr/>
              <p:nvPr/>
            </p:nvSpPr>
            <p:spPr>
              <a:xfrm>
                <a:off x="0" y="0"/>
                <a:ext cx="7651285" cy="3417408"/>
              </a:xfrm>
              <a:custGeom>
                <a:avLst/>
                <a:gdLst/>
                <a:ahLst/>
                <a:cxnLst/>
                <a:rect l="l" t="t" r="r" b="b"/>
                <a:pathLst>
                  <a:path w="7651285" h="3417408">
                    <a:moveTo>
                      <a:pt x="7526825" y="59690"/>
                    </a:moveTo>
                    <a:cubicBezTo>
                      <a:pt x="7562385" y="59690"/>
                      <a:pt x="7591595" y="88900"/>
                      <a:pt x="7591595" y="124460"/>
                    </a:cubicBezTo>
                    <a:lnTo>
                      <a:pt x="7591595" y="3292948"/>
                    </a:lnTo>
                    <a:cubicBezTo>
                      <a:pt x="7591595" y="3328508"/>
                      <a:pt x="7562385" y="3357718"/>
                      <a:pt x="7526825" y="3357718"/>
                    </a:cubicBezTo>
                    <a:lnTo>
                      <a:pt x="124460" y="3357718"/>
                    </a:lnTo>
                    <a:cubicBezTo>
                      <a:pt x="88900" y="3357718"/>
                      <a:pt x="59690" y="3328508"/>
                      <a:pt x="59690" y="3292948"/>
                    </a:cubicBezTo>
                    <a:lnTo>
                      <a:pt x="59690" y="124460"/>
                    </a:lnTo>
                    <a:cubicBezTo>
                      <a:pt x="59690" y="88900"/>
                      <a:pt x="88900" y="59690"/>
                      <a:pt x="124460" y="59690"/>
                    </a:cubicBezTo>
                    <a:lnTo>
                      <a:pt x="7526825" y="59690"/>
                    </a:lnTo>
                    <a:moveTo>
                      <a:pt x="7526825" y="0"/>
                    </a:moveTo>
                    <a:lnTo>
                      <a:pt x="124460" y="0"/>
                    </a:lnTo>
                    <a:cubicBezTo>
                      <a:pt x="55880" y="0"/>
                      <a:pt x="0" y="55880"/>
                      <a:pt x="0" y="124460"/>
                    </a:cubicBezTo>
                    <a:lnTo>
                      <a:pt x="0" y="3292948"/>
                    </a:lnTo>
                    <a:cubicBezTo>
                      <a:pt x="0" y="3361528"/>
                      <a:pt x="55880" y="3417408"/>
                      <a:pt x="124460" y="3417408"/>
                    </a:cubicBezTo>
                    <a:lnTo>
                      <a:pt x="7526825" y="3417408"/>
                    </a:lnTo>
                    <a:cubicBezTo>
                      <a:pt x="7595405" y="3417408"/>
                      <a:pt x="7651285" y="3361528"/>
                      <a:pt x="7651285" y="3292948"/>
                    </a:cubicBezTo>
                    <a:lnTo>
                      <a:pt x="7651285" y="124460"/>
                    </a:lnTo>
                    <a:cubicBezTo>
                      <a:pt x="7651285" y="55880"/>
                      <a:pt x="7595405" y="0"/>
                      <a:pt x="7526825" y="0"/>
                    </a:cubicBezTo>
                    <a:close/>
                  </a:path>
                </a:pathLst>
              </a:custGeom>
              <a:solidFill>
                <a:srgbClr val="100F0D"/>
              </a:solidFill>
            </p:spPr>
          </p:sp>
        </p:grpSp>
        <p:grpSp>
          <p:nvGrpSpPr>
            <p:cNvPr id="40" name="Group 40"/>
            <p:cNvGrpSpPr/>
            <p:nvPr/>
          </p:nvGrpSpPr>
          <p:grpSpPr>
            <a:xfrm>
              <a:off x="11204310" y="6017827"/>
              <a:ext cx="4622981" cy="2151203"/>
              <a:chOff x="0" y="0"/>
              <a:chExt cx="8646432" cy="4023427"/>
            </a:xfrm>
          </p:grpSpPr>
          <p:sp>
            <p:nvSpPr>
              <p:cNvPr id="41" name="Freeform 41"/>
              <p:cNvSpPr/>
              <p:nvPr/>
            </p:nvSpPr>
            <p:spPr>
              <a:xfrm>
                <a:off x="31750" y="31750"/>
                <a:ext cx="8582933" cy="3959927"/>
              </a:xfrm>
              <a:custGeom>
                <a:avLst/>
                <a:gdLst/>
                <a:ahLst/>
                <a:cxnLst/>
                <a:rect l="l" t="t" r="r" b="b"/>
                <a:pathLst>
                  <a:path w="8582933" h="3959927">
                    <a:moveTo>
                      <a:pt x="8490222" y="3959927"/>
                    </a:moveTo>
                    <a:lnTo>
                      <a:pt x="92710" y="3959927"/>
                    </a:lnTo>
                    <a:cubicBezTo>
                      <a:pt x="41910" y="3959927"/>
                      <a:pt x="0" y="3918017"/>
                      <a:pt x="0" y="3867217"/>
                    </a:cubicBezTo>
                    <a:lnTo>
                      <a:pt x="0" y="92710"/>
                    </a:lnTo>
                    <a:cubicBezTo>
                      <a:pt x="0" y="41910"/>
                      <a:pt x="41910" y="0"/>
                      <a:pt x="92710" y="0"/>
                    </a:cubicBezTo>
                    <a:lnTo>
                      <a:pt x="8488952" y="0"/>
                    </a:lnTo>
                    <a:cubicBezTo>
                      <a:pt x="8539752" y="0"/>
                      <a:pt x="8581662" y="41910"/>
                      <a:pt x="8581662" y="92710"/>
                    </a:cubicBezTo>
                    <a:lnTo>
                      <a:pt x="8581662" y="3865947"/>
                    </a:lnTo>
                    <a:cubicBezTo>
                      <a:pt x="8582933" y="3918017"/>
                      <a:pt x="8541022" y="3959927"/>
                      <a:pt x="8490222" y="3959927"/>
                    </a:cubicBezTo>
                    <a:close/>
                  </a:path>
                </a:pathLst>
              </a:custGeom>
              <a:solidFill>
                <a:srgbClr val="FDF9F2"/>
              </a:solidFill>
            </p:spPr>
          </p:sp>
          <p:sp>
            <p:nvSpPr>
              <p:cNvPr id="42" name="Freeform 42"/>
              <p:cNvSpPr/>
              <p:nvPr/>
            </p:nvSpPr>
            <p:spPr>
              <a:xfrm>
                <a:off x="0" y="0"/>
                <a:ext cx="8646433" cy="4023427"/>
              </a:xfrm>
              <a:custGeom>
                <a:avLst/>
                <a:gdLst/>
                <a:ahLst/>
                <a:cxnLst/>
                <a:rect l="l" t="t" r="r" b="b"/>
                <a:pathLst>
                  <a:path w="8646433" h="4023427">
                    <a:moveTo>
                      <a:pt x="8521972" y="59690"/>
                    </a:moveTo>
                    <a:cubicBezTo>
                      <a:pt x="8557532" y="59690"/>
                      <a:pt x="8586743" y="88900"/>
                      <a:pt x="8586743" y="124460"/>
                    </a:cubicBezTo>
                    <a:lnTo>
                      <a:pt x="8586743" y="3898967"/>
                    </a:lnTo>
                    <a:cubicBezTo>
                      <a:pt x="8586743" y="3934527"/>
                      <a:pt x="8557532" y="3963737"/>
                      <a:pt x="8521972" y="3963737"/>
                    </a:cubicBezTo>
                    <a:lnTo>
                      <a:pt x="124460" y="3963737"/>
                    </a:lnTo>
                    <a:cubicBezTo>
                      <a:pt x="88900" y="3963737"/>
                      <a:pt x="59690" y="3934527"/>
                      <a:pt x="59690" y="3898967"/>
                    </a:cubicBezTo>
                    <a:lnTo>
                      <a:pt x="59690" y="124460"/>
                    </a:lnTo>
                    <a:cubicBezTo>
                      <a:pt x="59690" y="88900"/>
                      <a:pt x="88900" y="59690"/>
                      <a:pt x="124460" y="59690"/>
                    </a:cubicBezTo>
                    <a:lnTo>
                      <a:pt x="8521972" y="59690"/>
                    </a:lnTo>
                    <a:moveTo>
                      <a:pt x="8521972" y="0"/>
                    </a:moveTo>
                    <a:lnTo>
                      <a:pt x="124460" y="0"/>
                    </a:lnTo>
                    <a:cubicBezTo>
                      <a:pt x="55880" y="0"/>
                      <a:pt x="0" y="55880"/>
                      <a:pt x="0" y="124460"/>
                    </a:cubicBezTo>
                    <a:lnTo>
                      <a:pt x="0" y="3898967"/>
                    </a:lnTo>
                    <a:cubicBezTo>
                      <a:pt x="0" y="3967547"/>
                      <a:pt x="55880" y="4023427"/>
                      <a:pt x="124460" y="4023427"/>
                    </a:cubicBezTo>
                    <a:lnTo>
                      <a:pt x="8521972" y="4023427"/>
                    </a:lnTo>
                    <a:cubicBezTo>
                      <a:pt x="8590552" y="4023427"/>
                      <a:pt x="8646433" y="3967547"/>
                      <a:pt x="8646433" y="3898967"/>
                    </a:cubicBezTo>
                    <a:lnTo>
                      <a:pt x="8646433" y="124460"/>
                    </a:lnTo>
                    <a:cubicBezTo>
                      <a:pt x="8646433" y="55880"/>
                      <a:pt x="8590552" y="0"/>
                      <a:pt x="8521972" y="0"/>
                    </a:cubicBezTo>
                    <a:close/>
                  </a:path>
                </a:pathLst>
              </a:custGeom>
              <a:solidFill>
                <a:srgbClr val="100F0D"/>
              </a:solidFill>
            </p:spPr>
          </p:sp>
        </p:grpSp>
        <p:sp>
          <p:nvSpPr>
            <p:cNvPr id="43" name="TextBox 43"/>
            <p:cNvSpPr txBox="1"/>
            <p:nvPr/>
          </p:nvSpPr>
          <p:spPr>
            <a:xfrm>
              <a:off x="11758951" y="7355763"/>
              <a:ext cx="3452649" cy="407320"/>
            </a:xfrm>
            <a:prstGeom prst="rect">
              <a:avLst/>
            </a:prstGeom>
          </p:spPr>
          <p:txBody>
            <a:bodyPr lIns="0" tIns="0" rIns="0" bIns="0" rtlCol="0" anchor="t">
              <a:spAutoFit/>
            </a:bodyPr>
            <a:lstStyle/>
            <a:p>
              <a:pPr algn="ctr">
                <a:lnSpc>
                  <a:spcPts val="2314"/>
                </a:lnSpc>
              </a:pPr>
              <a:r>
                <a:rPr lang="en-US" sz="2104" spc="105">
                  <a:solidFill>
                    <a:srgbClr val="100F0D"/>
                  </a:solidFill>
                  <a:latin typeface="Nourd"/>
                </a:rPr>
                <a:t>Researcher</a:t>
              </a:r>
            </a:p>
          </p:txBody>
        </p:sp>
        <p:sp>
          <p:nvSpPr>
            <p:cNvPr id="44" name="TextBox 44"/>
            <p:cNvSpPr txBox="1"/>
            <p:nvPr/>
          </p:nvSpPr>
          <p:spPr>
            <a:xfrm>
              <a:off x="11020261" y="6374814"/>
              <a:ext cx="4930030" cy="812242"/>
            </a:xfrm>
            <a:prstGeom prst="rect">
              <a:avLst/>
            </a:prstGeom>
          </p:spPr>
          <p:txBody>
            <a:bodyPr lIns="0" tIns="0" rIns="0" bIns="0" rtlCol="0" anchor="t">
              <a:spAutoFit/>
            </a:bodyPr>
            <a:lstStyle/>
            <a:p>
              <a:pPr algn="ctr">
                <a:lnSpc>
                  <a:spcPts val="2352"/>
                </a:lnSpc>
              </a:pPr>
              <a:r>
                <a:rPr lang="en-US" sz="2138" spc="106">
                  <a:solidFill>
                    <a:srgbClr val="100F0D"/>
                  </a:solidFill>
                  <a:latin typeface="Nourd Bold"/>
                </a:rPr>
                <a:t>JEREMIAH </a:t>
              </a:r>
            </a:p>
            <a:p>
              <a:pPr algn="ctr">
                <a:lnSpc>
                  <a:spcPts val="2352"/>
                </a:lnSpc>
              </a:pPr>
              <a:r>
                <a:rPr lang="en-US" sz="2138" spc="106">
                  <a:solidFill>
                    <a:srgbClr val="100F0D"/>
                  </a:solidFill>
                  <a:latin typeface="Nourd Bold"/>
                </a:rPr>
                <a:t>ESPINOSA</a:t>
              </a:r>
            </a:p>
          </p:txBody>
        </p:sp>
        <p:sp>
          <p:nvSpPr>
            <p:cNvPr id="45" name="AutoShape 45"/>
            <p:cNvSpPr/>
            <p:nvPr/>
          </p:nvSpPr>
          <p:spPr>
            <a:xfrm rot="-5481240">
              <a:off x="7364053" y="4756874"/>
              <a:ext cx="1585092" cy="0"/>
            </a:xfrm>
            <a:prstGeom prst="line">
              <a:avLst/>
            </a:prstGeom>
            <a:ln w="63500" cap="rnd">
              <a:solidFill>
                <a:srgbClr val="000000"/>
              </a:solidFill>
              <a:prstDash val="solid"/>
              <a:headEnd type="none" w="sm" len="sm"/>
              <a:tailEnd type="none" w="sm" len="sm"/>
            </a:ln>
          </p:spPr>
        </p:sp>
        <p:sp>
          <p:nvSpPr>
            <p:cNvPr id="46" name="AutoShape 46"/>
            <p:cNvSpPr/>
            <p:nvPr/>
          </p:nvSpPr>
          <p:spPr>
            <a:xfrm rot="-5481240">
              <a:off x="12500253" y="4852124"/>
              <a:ext cx="1585092" cy="0"/>
            </a:xfrm>
            <a:prstGeom prst="line">
              <a:avLst/>
            </a:prstGeom>
            <a:ln w="63500" cap="rnd">
              <a:solidFill>
                <a:srgbClr val="000000"/>
              </a:solidFill>
              <a:prstDash val="solid"/>
              <a:headEnd type="none" w="sm" len="sm"/>
              <a:tailEnd type="none" w="sm" len="sm"/>
            </a:ln>
          </p:spPr>
        </p:sp>
        <p:sp>
          <p:nvSpPr>
            <p:cNvPr id="47" name="AutoShape 47"/>
            <p:cNvSpPr/>
            <p:nvPr/>
          </p:nvSpPr>
          <p:spPr>
            <a:xfrm rot="-5481240">
              <a:off x="18061845" y="4852124"/>
              <a:ext cx="1585092" cy="0"/>
            </a:xfrm>
            <a:prstGeom prst="line">
              <a:avLst/>
            </a:prstGeom>
            <a:ln w="63500" cap="rnd">
              <a:solidFill>
                <a:srgbClr val="000000"/>
              </a:solidFill>
              <a:prstDash val="solid"/>
              <a:headEnd type="none" w="sm" len="sm"/>
              <a:tailEnd type="none" w="sm" len="sm"/>
            </a:ln>
          </p:spPr>
        </p:sp>
        <p:sp>
          <p:nvSpPr>
            <p:cNvPr id="48" name="TextBox 48"/>
            <p:cNvSpPr txBox="1"/>
            <p:nvPr/>
          </p:nvSpPr>
          <p:spPr>
            <a:xfrm>
              <a:off x="8647924" y="738079"/>
              <a:ext cx="4594406" cy="548931"/>
            </a:xfrm>
            <a:prstGeom prst="rect">
              <a:avLst/>
            </a:prstGeom>
          </p:spPr>
          <p:txBody>
            <a:bodyPr lIns="0" tIns="0" rIns="0" bIns="0" rtlCol="0" anchor="t">
              <a:spAutoFit/>
            </a:bodyPr>
            <a:lstStyle/>
            <a:p>
              <a:pPr algn="ctr">
                <a:lnSpc>
                  <a:spcPts val="3079"/>
                </a:lnSpc>
              </a:pPr>
              <a:r>
                <a:rPr lang="en-US" sz="2799" spc="139">
                  <a:solidFill>
                    <a:srgbClr val="100F0D"/>
                  </a:solidFill>
                  <a:latin typeface="Nourd Bold"/>
                </a:rPr>
                <a:t>SHIFRA MEDINA</a:t>
              </a:r>
            </a:p>
          </p:txBody>
        </p:sp>
        <p:sp>
          <p:nvSpPr>
            <p:cNvPr id="49" name="AutoShape 49"/>
            <p:cNvSpPr/>
            <p:nvPr/>
          </p:nvSpPr>
          <p:spPr>
            <a:xfrm rot="-5481240">
              <a:off x="1882413" y="4852124"/>
              <a:ext cx="1585092" cy="0"/>
            </a:xfrm>
            <a:prstGeom prst="line">
              <a:avLst/>
            </a:prstGeom>
            <a:ln w="63500" cap="rnd">
              <a:solidFill>
                <a:srgbClr val="000000"/>
              </a:solidFill>
              <a:prstDash val="solid"/>
              <a:headEnd type="none" w="sm" len="sm"/>
              <a:tailEnd type="none" w="sm" len="sm"/>
            </a:ln>
          </p:spPr>
        </p:sp>
      </p:grpSp>
      <p:grpSp>
        <p:nvGrpSpPr>
          <p:cNvPr id="50" name="Group 50"/>
          <p:cNvGrpSpPr/>
          <p:nvPr/>
        </p:nvGrpSpPr>
        <p:grpSpPr>
          <a:xfrm>
            <a:off x="4736767" y="190755"/>
            <a:ext cx="9280498" cy="2315521"/>
            <a:chOff x="0" y="0"/>
            <a:chExt cx="12373998" cy="3087361"/>
          </a:xfrm>
        </p:grpSpPr>
        <p:grpSp>
          <p:nvGrpSpPr>
            <p:cNvPr id="51" name="Group 51"/>
            <p:cNvGrpSpPr/>
            <p:nvPr/>
          </p:nvGrpSpPr>
          <p:grpSpPr>
            <a:xfrm>
              <a:off x="296305" y="240231"/>
              <a:ext cx="12077693" cy="2847130"/>
              <a:chOff x="0" y="0"/>
              <a:chExt cx="18489500" cy="4358615"/>
            </a:xfrm>
          </p:grpSpPr>
          <p:sp>
            <p:nvSpPr>
              <p:cNvPr id="52" name="Freeform 52"/>
              <p:cNvSpPr/>
              <p:nvPr/>
            </p:nvSpPr>
            <p:spPr>
              <a:xfrm>
                <a:off x="31750" y="31750"/>
                <a:ext cx="18426001" cy="4295115"/>
              </a:xfrm>
              <a:custGeom>
                <a:avLst/>
                <a:gdLst/>
                <a:ahLst/>
                <a:cxnLst/>
                <a:rect l="l" t="t" r="r" b="b"/>
                <a:pathLst>
                  <a:path w="18426001" h="4295115">
                    <a:moveTo>
                      <a:pt x="18333290" y="4295115"/>
                    </a:moveTo>
                    <a:lnTo>
                      <a:pt x="92710" y="4295115"/>
                    </a:lnTo>
                    <a:cubicBezTo>
                      <a:pt x="41910" y="4295115"/>
                      <a:pt x="0" y="4253206"/>
                      <a:pt x="0" y="4202406"/>
                    </a:cubicBezTo>
                    <a:lnTo>
                      <a:pt x="0" y="92710"/>
                    </a:lnTo>
                    <a:cubicBezTo>
                      <a:pt x="0" y="41910"/>
                      <a:pt x="41910" y="0"/>
                      <a:pt x="92710" y="0"/>
                    </a:cubicBezTo>
                    <a:lnTo>
                      <a:pt x="18332021" y="0"/>
                    </a:lnTo>
                    <a:cubicBezTo>
                      <a:pt x="18382821" y="0"/>
                      <a:pt x="18424730" y="41910"/>
                      <a:pt x="18424730" y="92710"/>
                    </a:cubicBezTo>
                    <a:lnTo>
                      <a:pt x="18424730" y="4201135"/>
                    </a:lnTo>
                    <a:cubicBezTo>
                      <a:pt x="18426001" y="4253206"/>
                      <a:pt x="18384090" y="4295115"/>
                      <a:pt x="18333290" y="4295115"/>
                    </a:cubicBezTo>
                    <a:close/>
                  </a:path>
                </a:pathLst>
              </a:custGeom>
              <a:solidFill>
                <a:srgbClr val="B8A6C0"/>
              </a:solidFill>
            </p:spPr>
          </p:sp>
          <p:sp>
            <p:nvSpPr>
              <p:cNvPr id="53" name="Freeform 53"/>
              <p:cNvSpPr/>
              <p:nvPr/>
            </p:nvSpPr>
            <p:spPr>
              <a:xfrm>
                <a:off x="0" y="0"/>
                <a:ext cx="18489501" cy="4358615"/>
              </a:xfrm>
              <a:custGeom>
                <a:avLst/>
                <a:gdLst/>
                <a:ahLst/>
                <a:cxnLst/>
                <a:rect l="l" t="t" r="r" b="b"/>
                <a:pathLst>
                  <a:path w="18489501" h="4358615">
                    <a:moveTo>
                      <a:pt x="18365040" y="59690"/>
                    </a:moveTo>
                    <a:cubicBezTo>
                      <a:pt x="18400599" y="59690"/>
                      <a:pt x="18429810" y="88900"/>
                      <a:pt x="18429810" y="124460"/>
                    </a:cubicBezTo>
                    <a:lnTo>
                      <a:pt x="18429810" y="4234156"/>
                    </a:lnTo>
                    <a:cubicBezTo>
                      <a:pt x="18429810" y="4269715"/>
                      <a:pt x="18400599" y="4298926"/>
                      <a:pt x="18365040" y="4298926"/>
                    </a:cubicBezTo>
                    <a:lnTo>
                      <a:pt x="124460" y="4298926"/>
                    </a:lnTo>
                    <a:cubicBezTo>
                      <a:pt x="88900" y="4298926"/>
                      <a:pt x="59690" y="4269715"/>
                      <a:pt x="59690" y="4234156"/>
                    </a:cubicBezTo>
                    <a:lnTo>
                      <a:pt x="59690" y="124460"/>
                    </a:lnTo>
                    <a:cubicBezTo>
                      <a:pt x="59690" y="88900"/>
                      <a:pt x="88900" y="59690"/>
                      <a:pt x="124460" y="59690"/>
                    </a:cubicBezTo>
                    <a:lnTo>
                      <a:pt x="18365040" y="59690"/>
                    </a:lnTo>
                    <a:moveTo>
                      <a:pt x="18365040" y="0"/>
                    </a:moveTo>
                    <a:lnTo>
                      <a:pt x="124460" y="0"/>
                    </a:lnTo>
                    <a:cubicBezTo>
                      <a:pt x="55880" y="0"/>
                      <a:pt x="0" y="55880"/>
                      <a:pt x="0" y="124460"/>
                    </a:cubicBezTo>
                    <a:lnTo>
                      <a:pt x="0" y="4234156"/>
                    </a:lnTo>
                    <a:cubicBezTo>
                      <a:pt x="0" y="4302735"/>
                      <a:pt x="55880" y="4358615"/>
                      <a:pt x="124460" y="4358615"/>
                    </a:cubicBezTo>
                    <a:lnTo>
                      <a:pt x="18365040" y="4358615"/>
                    </a:lnTo>
                    <a:cubicBezTo>
                      <a:pt x="18433621" y="4358615"/>
                      <a:pt x="18489501" y="4302735"/>
                      <a:pt x="18489501" y="4234156"/>
                    </a:cubicBezTo>
                    <a:lnTo>
                      <a:pt x="18489501" y="124460"/>
                    </a:lnTo>
                    <a:cubicBezTo>
                      <a:pt x="18489501" y="55880"/>
                      <a:pt x="18433621" y="0"/>
                      <a:pt x="18365040" y="0"/>
                    </a:cubicBezTo>
                    <a:close/>
                  </a:path>
                </a:pathLst>
              </a:custGeom>
              <a:solidFill>
                <a:srgbClr val="100F0D"/>
              </a:solidFill>
            </p:spPr>
          </p:sp>
        </p:grpSp>
        <p:grpSp>
          <p:nvGrpSpPr>
            <p:cNvPr id="54" name="Group 54"/>
            <p:cNvGrpSpPr/>
            <p:nvPr/>
          </p:nvGrpSpPr>
          <p:grpSpPr>
            <a:xfrm>
              <a:off x="0" y="0"/>
              <a:ext cx="12057940" cy="2675367"/>
              <a:chOff x="0" y="0"/>
              <a:chExt cx="22369393" cy="4963230"/>
            </a:xfrm>
          </p:grpSpPr>
          <p:sp>
            <p:nvSpPr>
              <p:cNvPr id="55" name="Freeform 55"/>
              <p:cNvSpPr/>
              <p:nvPr/>
            </p:nvSpPr>
            <p:spPr>
              <a:xfrm>
                <a:off x="31750" y="31750"/>
                <a:ext cx="22305893" cy="4899730"/>
              </a:xfrm>
              <a:custGeom>
                <a:avLst/>
                <a:gdLst/>
                <a:ahLst/>
                <a:cxnLst/>
                <a:rect l="l" t="t" r="r" b="b"/>
                <a:pathLst>
                  <a:path w="22305893" h="4899730">
                    <a:moveTo>
                      <a:pt x="22213184" y="4899730"/>
                    </a:moveTo>
                    <a:lnTo>
                      <a:pt x="92710" y="4899730"/>
                    </a:lnTo>
                    <a:cubicBezTo>
                      <a:pt x="41910" y="4899730"/>
                      <a:pt x="0" y="4857820"/>
                      <a:pt x="0" y="4807020"/>
                    </a:cubicBezTo>
                    <a:lnTo>
                      <a:pt x="0" y="92710"/>
                    </a:lnTo>
                    <a:cubicBezTo>
                      <a:pt x="0" y="41910"/>
                      <a:pt x="41910" y="0"/>
                      <a:pt x="92710" y="0"/>
                    </a:cubicBezTo>
                    <a:lnTo>
                      <a:pt x="22211912" y="0"/>
                    </a:lnTo>
                    <a:cubicBezTo>
                      <a:pt x="22262712" y="0"/>
                      <a:pt x="22304623" y="41910"/>
                      <a:pt x="22304623" y="92710"/>
                    </a:cubicBezTo>
                    <a:lnTo>
                      <a:pt x="22304623" y="4805750"/>
                    </a:lnTo>
                    <a:cubicBezTo>
                      <a:pt x="22305893" y="4857820"/>
                      <a:pt x="22263984" y="4899730"/>
                      <a:pt x="22213184" y="4899730"/>
                    </a:cubicBezTo>
                    <a:close/>
                  </a:path>
                </a:pathLst>
              </a:custGeom>
              <a:solidFill>
                <a:srgbClr val="FDF9F2"/>
              </a:solidFill>
            </p:spPr>
          </p:sp>
          <p:sp>
            <p:nvSpPr>
              <p:cNvPr id="56" name="Freeform 56"/>
              <p:cNvSpPr/>
              <p:nvPr/>
            </p:nvSpPr>
            <p:spPr>
              <a:xfrm>
                <a:off x="0" y="0"/>
                <a:ext cx="22369393" cy="4963230"/>
              </a:xfrm>
              <a:custGeom>
                <a:avLst/>
                <a:gdLst/>
                <a:ahLst/>
                <a:cxnLst/>
                <a:rect l="l" t="t" r="r" b="b"/>
                <a:pathLst>
                  <a:path w="22369393" h="4963230">
                    <a:moveTo>
                      <a:pt x="22244934" y="59690"/>
                    </a:moveTo>
                    <a:cubicBezTo>
                      <a:pt x="22280493" y="59690"/>
                      <a:pt x="22309703" y="88900"/>
                      <a:pt x="22309703" y="124460"/>
                    </a:cubicBezTo>
                    <a:lnTo>
                      <a:pt x="22309703" y="4838770"/>
                    </a:lnTo>
                    <a:cubicBezTo>
                      <a:pt x="22309703" y="4874330"/>
                      <a:pt x="22280493" y="4903540"/>
                      <a:pt x="22244934" y="4903540"/>
                    </a:cubicBezTo>
                    <a:lnTo>
                      <a:pt x="124460" y="4903540"/>
                    </a:lnTo>
                    <a:cubicBezTo>
                      <a:pt x="88900" y="4903540"/>
                      <a:pt x="59690" y="4874330"/>
                      <a:pt x="59690" y="4838770"/>
                    </a:cubicBezTo>
                    <a:lnTo>
                      <a:pt x="59690" y="124460"/>
                    </a:lnTo>
                    <a:cubicBezTo>
                      <a:pt x="59690" y="88900"/>
                      <a:pt x="88900" y="59690"/>
                      <a:pt x="124460" y="59690"/>
                    </a:cubicBezTo>
                    <a:lnTo>
                      <a:pt x="22244934" y="59690"/>
                    </a:lnTo>
                    <a:moveTo>
                      <a:pt x="22244934" y="0"/>
                    </a:moveTo>
                    <a:lnTo>
                      <a:pt x="124460" y="0"/>
                    </a:lnTo>
                    <a:cubicBezTo>
                      <a:pt x="55880" y="0"/>
                      <a:pt x="0" y="55880"/>
                      <a:pt x="0" y="124460"/>
                    </a:cubicBezTo>
                    <a:lnTo>
                      <a:pt x="0" y="4838770"/>
                    </a:lnTo>
                    <a:cubicBezTo>
                      <a:pt x="0" y="4907350"/>
                      <a:pt x="55880" y="4963230"/>
                      <a:pt x="124460" y="4963230"/>
                    </a:cubicBezTo>
                    <a:lnTo>
                      <a:pt x="22244934" y="4963230"/>
                    </a:lnTo>
                    <a:cubicBezTo>
                      <a:pt x="22313512" y="4963230"/>
                      <a:pt x="22369393" y="4907350"/>
                      <a:pt x="22369393" y="4838770"/>
                    </a:cubicBezTo>
                    <a:lnTo>
                      <a:pt x="22369393" y="124460"/>
                    </a:lnTo>
                    <a:cubicBezTo>
                      <a:pt x="22369393" y="55880"/>
                      <a:pt x="22313512" y="0"/>
                      <a:pt x="22244934" y="0"/>
                    </a:cubicBezTo>
                    <a:close/>
                  </a:path>
                </a:pathLst>
              </a:custGeom>
              <a:solidFill>
                <a:srgbClr val="100F0D"/>
              </a:solidFill>
            </p:spPr>
          </p:sp>
        </p:grpSp>
        <p:sp>
          <p:nvSpPr>
            <p:cNvPr id="57" name="TextBox 57"/>
            <p:cNvSpPr txBox="1"/>
            <p:nvPr/>
          </p:nvSpPr>
          <p:spPr>
            <a:xfrm>
              <a:off x="1562561" y="769152"/>
              <a:ext cx="9148913" cy="1155343"/>
            </a:xfrm>
            <a:prstGeom prst="rect">
              <a:avLst/>
            </a:prstGeom>
          </p:spPr>
          <p:txBody>
            <a:bodyPr lIns="0" tIns="0" rIns="0" bIns="0" rtlCol="0" anchor="t">
              <a:spAutoFit/>
            </a:bodyPr>
            <a:lstStyle/>
            <a:p>
              <a:pPr algn="ctr">
                <a:lnSpc>
                  <a:spcPts val="6154"/>
                </a:lnSpc>
              </a:pPr>
              <a:r>
                <a:rPr lang="en-US" sz="6154">
                  <a:solidFill>
                    <a:srgbClr val="100F0D"/>
                  </a:solidFill>
                  <a:latin typeface="Catchy Mager"/>
                </a:rPr>
                <a:t>Meet The Group</a:t>
              </a:r>
            </a:p>
          </p:txBody>
        </p:sp>
      </p:grpSp>
    </p:spTree>
  </p:cSld>
  <p:clrMapOvr>
    <a:masterClrMapping/>
  </p:clrMapOvr>
  <p:transition spd="slow">
    <p:cover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9714213" y="613571"/>
            <a:ext cx="8175123" cy="9008927"/>
            <a:chOff x="0" y="0"/>
            <a:chExt cx="10900164" cy="12011903"/>
          </a:xfrm>
        </p:grpSpPr>
        <p:grpSp>
          <p:nvGrpSpPr>
            <p:cNvPr id="4" name="Group 4"/>
            <p:cNvGrpSpPr/>
            <p:nvPr/>
          </p:nvGrpSpPr>
          <p:grpSpPr>
            <a:xfrm>
              <a:off x="451285" y="553505"/>
              <a:ext cx="10448879" cy="11458398"/>
              <a:chOff x="0" y="0"/>
              <a:chExt cx="12390759" cy="13587893"/>
            </a:xfrm>
          </p:grpSpPr>
          <p:sp>
            <p:nvSpPr>
              <p:cNvPr id="5" name="Freeform 5"/>
              <p:cNvSpPr/>
              <p:nvPr/>
            </p:nvSpPr>
            <p:spPr>
              <a:xfrm>
                <a:off x="31750" y="31750"/>
                <a:ext cx="12327259" cy="13524393"/>
              </a:xfrm>
              <a:custGeom>
                <a:avLst/>
                <a:gdLst/>
                <a:ahLst/>
                <a:cxnLst/>
                <a:rect l="l" t="t" r="r" b="b"/>
                <a:pathLst>
                  <a:path w="12327259" h="13524393">
                    <a:moveTo>
                      <a:pt x="12234549" y="13524393"/>
                    </a:moveTo>
                    <a:lnTo>
                      <a:pt x="92710" y="13524393"/>
                    </a:lnTo>
                    <a:cubicBezTo>
                      <a:pt x="41910" y="13524393"/>
                      <a:pt x="0" y="13482482"/>
                      <a:pt x="0" y="13431682"/>
                    </a:cubicBezTo>
                    <a:lnTo>
                      <a:pt x="0" y="92710"/>
                    </a:lnTo>
                    <a:cubicBezTo>
                      <a:pt x="0" y="41910"/>
                      <a:pt x="41910" y="0"/>
                      <a:pt x="92710" y="0"/>
                    </a:cubicBezTo>
                    <a:lnTo>
                      <a:pt x="12233279" y="0"/>
                    </a:lnTo>
                    <a:cubicBezTo>
                      <a:pt x="12284079" y="0"/>
                      <a:pt x="12325989" y="41910"/>
                      <a:pt x="12325989" y="92710"/>
                    </a:cubicBezTo>
                    <a:lnTo>
                      <a:pt x="12325989" y="13430413"/>
                    </a:lnTo>
                    <a:cubicBezTo>
                      <a:pt x="12327259" y="13482482"/>
                      <a:pt x="12285349" y="13524393"/>
                      <a:pt x="12234549" y="13524393"/>
                    </a:cubicBezTo>
                    <a:close/>
                  </a:path>
                </a:pathLst>
              </a:custGeom>
              <a:solidFill>
                <a:srgbClr val="EBADB1"/>
              </a:solidFill>
            </p:spPr>
          </p:sp>
          <p:sp>
            <p:nvSpPr>
              <p:cNvPr id="6" name="Freeform 6"/>
              <p:cNvSpPr/>
              <p:nvPr/>
            </p:nvSpPr>
            <p:spPr>
              <a:xfrm>
                <a:off x="0" y="0"/>
                <a:ext cx="12390759" cy="13587893"/>
              </a:xfrm>
              <a:custGeom>
                <a:avLst/>
                <a:gdLst/>
                <a:ahLst/>
                <a:cxnLst/>
                <a:rect l="l" t="t" r="r" b="b"/>
                <a:pathLst>
                  <a:path w="12390759" h="13587893">
                    <a:moveTo>
                      <a:pt x="12266299" y="59690"/>
                    </a:moveTo>
                    <a:cubicBezTo>
                      <a:pt x="12301859" y="59690"/>
                      <a:pt x="12331069" y="88900"/>
                      <a:pt x="12331069" y="124460"/>
                    </a:cubicBezTo>
                    <a:lnTo>
                      <a:pt x="12331069" y="13463432"/>
                    </a:lnTo>
                    <a:cubicBezTo>
                      <a:pt x="12331069" y="13498993"/>
                      <a:pt x="12301859" y="13528204"/>
                      <a:pt x="12266299" y="13528204"/>
                    </a:cubicBezTo>
                    <a:lnTo>
                      <a:pt x="124460" y="13528204"/>
                    </a:lnTo>
                    <a:cubicBezTo>
                      <a:pt x="88900" y="13528204"/>
                      <a:pt x="59690" y="13498993"/>
                      <a:pt x="59690" y="13463432"/>
                    </a:cubicBezTo>
                    <a:lnTo>
                      <a:pt x="59690" y="124460"/>
                    </a:lnTo>
                    <a:cubicBezTo>
                      <a:pt x="59690" y="88900"/>
                      <a:pt x="88900" y="59690"/>
                      <a:pt x="124460" y="59690"/>
                    </a:cubicBezTo>
                    <a:lnTo>
                      <a:pt x="12266299" y="59690"/>
                    </a:lnTo>
                    <a:moveTo>
                      <a:pt x="12266299" y="0"/>
                    </a:moveTo>
                    <a:lnTo>
                      <a:pt x="124460" y="0"/>
                    </a:lnTo>
                    <a:cubicBezTo>
                      <a:pt x="55880" y="0"/>
                      <a:pt x="0" y="55880"/>
                      <a:pt x="0" y="124460"/>
                    </a:cubicBezTo>
                    <a:lnTo>
                      <a:pt x="0" y="13463432"/>
                    </a:lnTo>
                    <a:cubicBezTo>
                      <a:pt x="0" y="13532013"/>
                      <a:pt x="55880" y="13587893"/>
                      <a:pt x="124460" y="13587893"/>
                    </a:cubicBezTo>
                    <a:lnTo>
                      <a:pt x="12266299" y="13587893"/>
                    </a:lnTo>
                    <a:cubicBezTo>
                      <a:pt x="12334879" y="13587893"/>
                      <a:pt x="12390759" y="13532013"/>
                      <a:pt x="12390759" y="13463432"/>
                    </a:cubicBezTo>
                    <a:lnTo>
                      <a:pt x="12390759" y="124460"/>
                    </a:lnTo>
                    <a:cubicBezTo>
                      <a:pt x="12390759" y="55880"/>
                      <a:pt x="12334879" y="0"/>
                      <a:pt x="12266299" y="0"/>
                    </a:cubicBezTo>
                    <a:close/>
                  </a:path>
                </a:pathLst>
              </a:custGeom>
              <a:solidFill>
                <a:srgbClr val="100F0D"/>
              </a:solidFill>
            </p:spPr>
          </p:sp>
        </p:grpSp>
        <p:grpSp>
          <p:nvGrpSpPr>
            <p:cNvPr id="7" name="Group 7"/>
            <p:cNvGrpSpPr/>
            <p:nvPr/>
          </p:nvGrpSpPr>
          <p:grpSpPr>
            <a:xfrm>
              <a:off x="0" y="0"/>
              <a:ext cx="10497678" cy="11526305"/>
              <a:chOff x="0" y="0"/>
              <a:chExt cx="12448626" cy="13668419"/>
            </a:xfrm>
          </p:grpSpPr>
          <p:sp>
            <p:nvSpPr>
              <p:cNvPr id="8" name="Freeform 8"/>
              <p:cNvSpPr/>
              <p:nvPr/>
            </p:nvSpPr>
            <p:spPr>
              <a:xfrm>
                <a:off x="31750" y="31750"/>
                <a:ext cx="12385126" cy="13604920"/>
              </a:xfrm>
              <a:custGeom>
                <a:avLst/>
                <a:gdLst/>
                <a:ahLst/>
                <a:cxnLst/>
                <a:rect l="l" t="t" r="r" b="b"/>
                <a:pathLst>
                  <a:path w="12385126" h="13604920">
                    <a:moveTo>
                      <a:pt x="12292416" y="13604920"/>
                    </a:moveTo>
                    <a:lnTo>
                      <a:pt x="92710" y="13604920"/>
                    </a:lnTo>
                    <a:cubicBezTo>
                      <a:pt x="41910" y="13604920"/>
                      <a:pt x="0" y="13563009"/>
                      <a:pt x="0" y="13512209"/>
                    </a:cubicBezTo>
                    <a:lnTo>
                      <a:pt x="0" y="92710"/>
                    </a:lnTo>
                    <a:cubicBezTo>
                      <a:pt x="0" y="41910"/>
                      <a:pt x="41910" y="0"/>
                      <a:pt x="92710" y="0"/>
                    </a:cubicBezTo>
                    <a:lnTo>
                      <a:pt x="12291146" y="0"/>
                    </a:lnTo>
                    <a:cubicBezTo>
                      <a:pt x="12341946" y="0"/>
                      <a:pt x="12383857" y="41910"/>
                      <a:pt x="12383857" y="92710"/>
                    </a:cubicBezTo>
                    <a:lnTo>
                      <a:pt x="12383857" y="13510940"/>
                    </a:lnTo>
                    <a:cubicBezTo>
                      <a:pt x="12385126" y="13563009"/>
                      <a:pt x="12343216" y="13604920"/>
                      <a:pt x="12292416" y="13604920"/>
                    </a:cubicBezTo>
                    <a:close/>
                  </a:path>
                </a:pathLst>
              </a:custGeom>
              <a:solidFill>
                <a:srgbClr val="FDF9F2"/>
              </a:solidFill>
            </p:spPr>
          </p:sp>
          <p:sp>
            <p:nvSpPr>
              <p:cNvPr id="9" name="Freeform 9"/>
              <p:cNvSpPr/>
              <p:nvPr/>
            </p:nvSpPr>
            <p:spPr>
              <a:xfrm>
                <a:off x="0" y="0"/>
                <a:ext cx="12448626" cy="13668420"/>
              </a:xfrm>
              <a:custGeom>
                <a:avLst/>
                <a:gdLst/>
                <a:ahLst/>
                <a:cxnLst/>
                <a:rect l="l" t="t" r="r" b="b"/>
                <a:pathLst>
                  <a:path w="12448626" h="13668420">
                    <a:moveTo>
                      <a:pt x="12324166" y="59690"/>
                    </a:moveTo>
                    <a:cubicBezTo>
                      <a:pt x="12359726" y="59690"/>
                      <a:pt x="12388936" y="88900"/>
                      <a:pt x="12388936" y="124460"/>
                    </a:cubicBezTo>
                    <a:lnTo>
                      <a:pt x="12388936" y="13543959"/>
                    </a:lnTo>
                    <a:cubicBezTo>
                      <a:pt x="12388936" y="13579520"/>
                      <a:pt x="12359726" y="13608729"/>
                      <a:pt x="12324166" y="13608729"/>
                    </a:cubicBezTo>
                    <a:lnTo>
                      <a:pt x="124460" y="13608729"/>
                    </a:lnTo>
                    <a:cubicBezTo>
                      <a:pt x="88900" y="13608729"/>
                      <a:pt x="59690" y="13579520"/>
                      <a:pt x="59690" y="13543959"/>
                    </a:cubicBezTo>
                    <a:lnTo>
                      <a:pt x="59690" y="124460"/>
                    </a:lnTo>
                    <a:cubicBezTo>
                      <a:pt x="59690" y="88900"/>
                      <a:pt x="88900" y="59690"/>
                      <a:pt x="124460" y="59690"/>
                    </a:cubicBezTo>
                    <a:lnTo>
                      <a:pt x="12324166" y="59690"/>
                    </a:lnTo>
                    <a:moveTo>
                      <a:pt x="12324166" y="0"/>
                    </a:moveTo>
                    <a:lnTo>
                      <a:pt x="124460" y="0"/>
                    </a:lnTo>
                    <a:cubicBezTo>
                      <a:pt x="55880" y="0"/>
                      <a:pt x="0" y="55880"/>
                      <a:pt x="0" y="124460"/>
                    </a:cubicBezTo>
                    <a:lnTo>
                      <a:pt x="0" y="13543959"/>
                    </a:lnTo>
                    <a:cubicBezTo>
                      <a:pt x="0" y="13612540"/>
                      <a:pt x="55880" y="13668420"/>
                      <a:pt x="124460" y="13668420"/>
                    </a:cubicBezTo>
                    <a:lnTo>
                      <a:pt x="12324166" y="13668420"/>
                    </a:lnTo>
                    <a:cubicBezTo>
                      <a:pt x="12392747" y="13668420"/>
                      <a:pt x="12448626" y="13612540"/>
                      <a:pt x="12448626" y="13543959"/>
                    </a:cubicBezTo>
                    <a:lnTo>
                      <a:pt x="12448626" y="124460"/>
                    </a:lnTo>
                    <a:cubicBezTo>
                      <a:pt x="12448626" y="55880"/>
                      <a:pt x="12392747" y="0"/>
                      <a:pt x="12324166" y="0"/>
                    </a:cubicBezTo>
                    <a:close/>
                  </a:path>
                </a:pathLst>
              </a:custGeom>
              <a:solidFill>
                <a:srgbClr val="100F0D"/>
              </a:solidFill>
            </p:spPr>
          </p:sp>
        </p:grpSp>
        <p:sp>
          <p:nvSpPr>
            <p:cNvPr id="10" name="TextBox 10"/>
            <p:cNvSpPr txBox="1"/>
            <p:nvPr/>
          </p:nvSpPr>
          <p:spPr>
            <a:xfrm>
              <a:off x="451285" y="572555"/>
              <a:ext cx="7345935" cy="548931"/>
            </a:xfrm>
            <a:prstGeom prst="rect">
              <a:avLst/>
            </a:prstGeom>
          </p:spPr>
          <p:txBody>
            <a:bodyPr lIns="0" tIns="0" rIns="0" bIns="0" rtlCol="0" anchor="t">
              <a:spAutoFit/>
            </a:bodyPr>
            <a:lstStyle/>
            <a:p>
              <a:pPr>
                <a:lnSpc>
                  <a:spcPts val="3079"/>
                </a:lnSpc>
              </a:pPr>
              <a:r>
                <a:rPr lang="en-US" sz="2799" spc="139">
                  <a:solidFill>
                    <a:srgbClr val="100F0D"/>
                  </a:solidFill>
                  <a:latin typeface="Nourd Bold"/>
                </a:rPr>
                <a:t>OBJECTIVES</a:t>
              </a:r>
            </a:p>
          </p:txBody>
        </p:sp>
        <p:sp>
          <p:nvSpPr>
            <p:cNvPr id="11" name="TextBox 11"/>
            <p:cNvSpPr txBox="1"/>
            <p:nvPr/>
          </p:nvSpPr>
          <p:spPr>
            <a:xfrm>
              <a:off x="218781" y="1356408"/>
              <a:ext cx="10060115" cy="6029909"/>
            </a:xfrm>
            <a:prstGeom prst="rect">
              <a:avLst/>
            </a:prstGeom>
          </p:spPr>
          <p:txBody>
            <a:bodyPr lIns="0" tIns="0" rIns="0" bIns="0" rtlCol="0" anchor="t">
              <a:spAutoFit/>
            </a:bodyPr>
            <a:lstStyle/>
            <a:p>
              <a:pPr marL="557451" lvl="1" indent="-278725" algn="just">
                <a:lnSpc>
                  <a:spcPts val="3614"/>
                </a:lnSpc>
                <a:buFont typeface="Arial"/>
                <a:buChar char="•"/>
              </a:pPr>
              <a:r>
                <a:rPr lang="en-US" sz="2581" spc="129">
                  <a:solidFill>
                    <a:srgbClr val="100F0D"/>
                  </a:solidFill>
                  <a:latin typeface="Nourd"/>
                </a:rPr>
                <a:t> We want to leave a lesson on why sexism is harmful and why it needs to end</a:t>
              </a:r>
            </a:p>
            <a:p>
              <a:pPr algn="just">
                <a:lnSpc>
                  <a:spcPts val="3614"/>
                </a:lnSpc>
              </a:pPr>
              <a:endParaRPr lang="en-US" sz="2581" spc="129">
                <a:solidFill>
                  <a:srgbClr val="100F0D"/>
                </a:solidFill>
                <a:latin typeface="Nourd"/>
              </a:endParaRPr>
            </a:p>
            <a:p>
              <a:pPr marL="557451" lvl="1" indent="-278725" algn="just">
                <a:lnSpc>
                  <a:spcPts val="3614"/>
                </a:lnSpc>
                <a:buFont typeface="Arial"/>
                <a:buChar char="•"/>
              </a:pPr>
              <a:r>
                <a:rPr lang="en-US" sz="2581" spc="129">
                  <a:solidFill>
                    <a:srgbClr val="100F0D"/>
                  </a:solidFill>
                  <a:latin typeface="Nourd"/>
                </a:rPr>
                <a:t> To ensure that the readers are aware of the causes and effects of sexism in society</a:t>
              </a:r>
            </a:p>
            <a:p>
              <a:pPr algn="just">
                <a:lnSpc>
                  <a:spcPts val="3614"/>
                </a:lnSpc>
              </a:pPr>
              <a:endParaRPr lang="en-US" sz="2581" spc="129">
                <a:solidFill>
                  <a:srgbClr val="100F0D"/>
                </a:solidFill>
                <a:latin typeface="Nourd"/>
              </a:endParaRPr>
            </a:p>
            <a:p>
              <a:pPr marL="557451" lvl="1" indent="-278725" algn="just">
                <a:lnSpc>
                  <a:spcPts val="3614"/>
                </a:lnSpc>
                <a:buFont typeface="Arial"/>
                <a:buChar char="•"/>
              </a:pPr>
              <a:r>
                <a:rPr lang="en-US" sz="2581" spc="129">
                  <a:solidFill>
                    <a:srgbClr val="100F0D"/>
                  </a:solidFill>
                  <a:latin typeface="Nourd"/>
                </a:rPr>
                <a:t>We intend to provide strategies and solutions on how to stand against gender inequality</a:t>
              </a:r>
            </a:p>
            <a:p>
              <a:pPr algn="just">
                <a:lnSpc>
                  <a:spcPts val="3614"/>
                </a:lnSpc>
              </a:pPr>
              <a:endParaRPr lang="en-US" sz="2581" spc="129">
                <a:solidFill>
                  <a:srgbClr val="100F0D"/>
                </a:solidFill>
                <a:latin typeface="Nourd"/>
              </a:endParaRPr>
            </a:p>
          </p:txBody>
        </p:sp>
        <p:sp>
          <p:nvSpPr>
            <p:cNvPr id="12" name="TextBox 12"/>
            <p:cNvSpPr txBox="1"/>
            <p:nvPr/>
          </p:nvSpPr>
          <p:spPr>
            <a:xfrm>
              <a:off x="451285" y="7405367"/>
              <a:ext cx="7345935" cy="548931"/>
            </a:xfrm>
            <a:prstGeom prst="rect">
              <a:avLst/>
            </a:prstGeom>
          </p:spPr>
          <p:txBody>
            <a:bodyPr lIns="0" tIns="0" rIns="0" bIns="0" rtlCol="0" anchor="t">
              <a:spAutoFit/>
            </a:bodyPr>
            <a:lstStyle/>
            <a:p>
              <a:pPr>
                <a:lnSpc>
                  <a:spcPts val="3079"/>
                </a:lnSpc>
              </a:pPr>
              <a:r>
                <a:rPr lang="en-US" sz="2799" spc="139">
                  <a:solidFill>
                    <a:srgbClr val="100F0D"/>
                  </a:solidFill>
                  <a:latin typeface="Nourd Bold"/>
                </a:rPr>
                <a:t>SPECIFIC BENEFICIARIES</a:t>
              </a:r>
            </a:p>
          </p:txBody>
        </p:sp>
        <p:sp>
          <p:nvSpPr>
            <p:cNvPr id="13" name="TextBox 13"/>
            <p:cNvSpPr txBox="1"/>
            <p:nvPr/>
          </p:nvSpPr>
          <p:spPr>
            <a:xfrm>
              <a:off x="629994" y="8269892"/>
              <a:ext cx="9237689" cy="2443623"/>
            </a:xfrm>
            <a:prstGeom prst="rect">
              <a:avLst/>
            </a:prstGeom>
          </p:spPr>
          <p:txBody>
            <a:bodyPr lIns="0" tIns="0" rIns="0" bIns="0" rtlCol="0" anchor="t">
              <a:spAutoFit/>
            </a:bodyPr>
            <a:lstStyle/>
            <a:p>
              <a:pPr algn="just">
                <a:lnSpc>
                  <a:spcPts val="3682"/>
                </a:lnSpc>
              </a:pPr>
              <a:r>
                <a:rPr lang="en-US" sz="2630" spc="131">
                  <a:solidFill>
                    <a:srgbClr val="100F0D"/>
                  </a:solidFill>
                  <a:latin typeface="Nourd"/>
                </a:rPr>
                <a:t>This condition affects both men and women, however, it is primarily women and young girls that are greatly impacted.</a:t>
              </a:r>
            </a:p>
          </p:txBody>
        </p:sp>
      </p:grpSp>
      <p:grpSp>
        <p:nvGrpSpPr>
          <p:cNvPr id="14" name="Group 14"/>
          <p:cNvGrpSpPr/>
          <p:nvPr/>
        </p:nvGrpSpPr>
        <p:grpSpPr>
          <a:xfrm>
            <a:off x="627486" y="613571"/>
            <a:ext cx="8237874" cy="9008927"/>
            <a:chOff x="0" y="0"/>
            <a:chExt cx="10983832" cy="12011903"/>
          </a:xfrm>
        </p:grpSpPr>
        <p:grpSp>
          <p:nvGrpSpPr>
            <p:cNvPr id="15" name="Group 15"/>
            <p:cNvGrpSpPr/>
            <p:nvPr/>
          </p:nvGrpSpPr>
          <p:grpSpPr>
            <a:xfrm>
              <a:off x="534952" y="553505"/>
              <a:ext cx="10448879" cy="11458398"/>
              <a:chOff x="0" y="0"/>
              <a:chExt cx="12390759" cy="13587893"/>
            </a:xfrm>
          </p:grpSpPr>
          <p:sp>
            <p:nvSpPr>
              <p:cNvPr id="16" name="Freeform 16"/>
              <p:cNvSpPr/>
              <p:nvPr/>
            </p:nvSpPr>
            <p:spPr>
              <a:xfrm>
                <a:off x="31750" y="31750"/>
                <a:ext cx="12327259" cy="13524393"/>
              </a:xfrm>
              <a:custGeom>
                <a:avLst/>
                <a:gdLst/>
                <a:ahLst/>
                <a:cxnLst/>
                <a:rect l="l" t="t" r="r" b="b"/>
                <a:pathLst>
                  <a:path w="12327259" h="13524393">
                    <a:moveTo>
                      <a:pt x="12234549" y="13524393"/>
                    </a:moveTo>
                    <a:lnTo>
                      <a:pt x="92710" y="13524393"/>
                    </a:lnTo>
                    <a:cubicBezTo>
                      <a:pt x="41910" y="13524393"/>
                      <a:pt x="0" y="13482482"/>
                      <a:pt x="0" y="13431682"/>
                    </a:cubicBezTo>
                    <a:lnTo>
                      <a:pt x="0" y="92710"/>
                    </a:lnTo>
                    <a:cubicBezTo>
                      <a:pt x="0" y="41910"/>
                      <a:pt x="41910" y="0"/>
                      <a:pt x="92710" y="0"/>
                    </a:cubicBezTo>
                    <a:lnTo>
                      <a:pt x="12233279" y="0"/>
                    </a:lnTo>
                    <a:cubicBezTo>
                      <a:pt x="12284079" y="0"/>
                      <a:pt x="12325989" y="41910"/>
                      <a:pt x="12325989" y="92710"/>
                    </a:cubicBezTo>
                    <a:lnTo>
                      <a:pt x="12325989" y="13430413"/>
                    </a:lnTo>
                    <a:cubicBezTo>
                      <a:pt x="12327259" y="13482482"/>
                      <a:pt x="12285349" y="13524393"/>
                      <a:pt x="12234549" y="13524393"/>
                    </a:cubicBezTo>
                    <a:close/>
                  </a:path>
                </a:pathLst>
              </a:custGeom>
              <a:solidFill>
                <a:srgbClr val="EBADB1"/>
              </a:solidFill>
            </p:spPr>
          </p:sp>
          <p:sp>
            <p:nvSpPr>
              <p:cNvPr id="17" name="Freeform 17"/>
              <p:cNvSpPr/>
              <p:nvPr/>
            </p:nvSpPr>
            <p:spPr>
              <a:xfrm>
                <a:off x="0" y="0"/>
                <a:ext cx="12390759" cy="13587893"/>
              </a:xfrm>
              <a:custGeom>
                <a:avLst/>
                <a:gdLst/>
                <a:ahLst/>
                <a:cxnLst/>
                <a:rect l="l" t="t" r="r" b="b"/>
                <a:pathLst>
                  <a:path w="12390759" h="13587893">
                    <a:moveTo>
                      <a:pt x="12266299" y="59690"/>
                    </a:moveTo>
                    <a:cubicBezTo>
                      <a:pt x="12301859" y="59690"/>
                      <a:pt x="12331069" y="88900"/>
                      <a:pt x="12331069" y="124460"/>
                    </a:cubicBezTo>
                    <a:lnTo>
                      <a:pt x="12331069" y="13463432"/>
                    </a:lnTo>
                    <a:cubicBezTo>
                      <a:pt x="12331069" y="13498993"/>
                      <a:pt x="12301859" y="13528204"/>
                      <a:pt x="12266299" y="13528204"/>
                    </a:cubicBezTo>
                    <a:lnTo>
                      <a:pt x="124460" y="13528204"/>
                    </a:lnTo>
                    <a:cubicBezTo>
                      <a:pt x="88900" y="13528204"/>
                      <a:pt x="59690" y="13498993"/>
                      <a:pt x="59690" y="13463432"/>
                    </a:cubicBezTo>
                    <a:lnTo>
                      <a:pt x="59690" y="124460"/>
                    </a:lnTo>
                    <a:cubicBezTo>
                      <a:pt x="59690" y="88900"/>
                      <a:pt x="88900" y="59690"/>
                      <a:pt x="124460" y="59690"/>
                    </a:cubicBezTo>
                    <a:lnTo>
                      <a:pt x="12266299" y="59690"/>
                    </a:lnTo>
                    <a:moveTo>
                      <a:pt x="12266299" y="0"/>
                    </a:moveTo>
                    <a:lnTo>
                      <a:pt x="124460" y="0"/>
                    </a:lnTo>
                    <a:cubicBezTo>
                      <a:pt x="55880" y="0"/>
                      <a:pt x="0" y="55880"/>
                      <a:pt x="0" y="124460"/>
                    </a:cubicBezTo>
                    <a:lnTo>
                      <a:pt x="0" y="13463432"/>
                    </a:lnTo>
                    <a:cubicBezTo>
                      <a:pt x="0" y="13532013"/>
                      <a:pt x="55880" y="13587893"/>
                      <a:pt x="124460" y="13587893"/>
                    </a:cubicBezTo>
                    <a:lnTo>
                      <a:pt x="12266299" y="13587893"/>
                    </a:lnTo>
                    <a:cubicBezTo>
                      <a:pt x="12334879" y="13587893"/>
                      <a:pt x="12390759" y="13532013"/>
                      <a:pt x="12390759" y="13463432"/>
                    </a:cubicBezTo>
                    <a:lnTo>
                      <a:pt x="12390759" y="124460"/>
                    </a:lnTo>
                    <a:cubicBezTo>
                      <a:pt x="12390759" y="55880"/>
                      <a:pt x="12334879" y="0"/>
                      <a:pt x="12266299" y="0"/>
                    </a:cubicBezTo>
                    <a:close/>
                  </a:path>
                </a:pathLst>
              </a:custGeom>
              <a:solidFill>
                <a:srgbClr val="100F0D"/>
              </a:solidFill>
            </p:spPr>
          </p:sp>
        </p:grpSp>
        <p:grpSp>
          <p:nvGrpSpPr>
            <p:cNvPr id="18" name="Group 18"/>
            <p:cNvGrpSpPr/>
            <p:nvPr/>
          </p:nvGrpSpPr>
          <p:grpSpPr>
            <a:xfrm>
              <a:off x="0" y="0"/>
              <a:ext cx="10497678" cy="11526305"/>
              <a:chOff x="0" y="0"/>
              <a:chExt cx="12448626" cy="13668419"/>
            </a:xfrm>
          </p:grpSpPr>
          <p:sp>
            <p:nvSpPr>
              <p:cNvPr id="19" name="Freeform 19"/>
              <p:cNvSpPr/>
              <p:nvPr/>
            </p:nvSpPr>
            <p:spPr>
              <a:xfrm>
                <a:off x="31750" y="31750"/>
                <a:ext cx="12385126" cy="13604920"/>
              </a:xfrm>
              <a:custGeom>
                <a:avLst/>
                <a:gdLst/>
                <a:ahLst/>
                <a:cxnLst/>
                <a:rect l="l" t="t" r="r" b="b"/>
                <a:pathLst>
                  <a:path w="12385126" h="13604920">
                    <a:moveTo>
                      <a:pt x="12292416" y="13604920"/>
                    </a:moveTo>
                    <a:lnTo>
                      <a:pt x="92710" y="13604920"/>
                    </a:lnTo>
                    <a:cubicBezTo>
                      <a:pt x="41910" y="13604920"/>
                      <a:pt x="0" y="13563009"/>
                      <a:pt x="0" y="13512209"/>
                    </a:cubicBezTo>
                    <a:lnTo>
                      <a:pt x="0" y="92710"/>
                    </a:lnTo>
                    <a:cubicBezTo>
                      <a:pt x="0" y="41910"/>
                      <a:pt x="41910" y="0"/>
                      <a:pt x="92710" y="0"/>
                    </a:cubicBezTo>
                    <a:lnTo>
                      <a:pt x="12291146" y="0"/>
                    </a:lnTo>
                    <a:cubicBezTo>
                      <a:pt x="12341946" y="0"/>
                      <a:pt x="12383857" y="41910"/>
                      <a:pt x="12383857" y="92710"/>
                    </a:cubicBezTo>
                    <a:lnTo>
                      <a:pt x="12383857" y="13510940"/>
                    </a:lnTo>
                    <a:cubicBezTo>
                      <a:pt x="12385126" y="13563009"/>
                      <a:pt x="12343216" y="13604920"/>
                      <a:pt x="12292416" y="13604920"/>
                    </a:cubicBezTo>
                    <a:close/>
                  </a:path>
                </a:pathLst>
              </a:custGeom>
              <a:solidFill>
                <a:srgbClr val="FDF9F2"/>
              </a:solidFill>
            </p:spPr>
          </p:sp>
          <p:sp>
            <p:nvSpPr>
              <p:cNvPr id="20" name="Freeform 20"/>
              <p:cNvSpPr/>
              <p:nvPr/>
            </p:nvSpPr>
            <p:spPr>
              <a:xfrm>
                <a:off x="0" y="0"/>
                <a:ext cx="12448626" cy="13668420"/>
              </a:xfrm>
              <a:custGeom>
                <a:avLst/>
                <a:gdLst/>
                <a:ahLst/>
                <a:cxnLst/>
                <a:rect l="l" t="t" r="r" b="b"/>
                <a:pathLst>
                  <a:path w="12448626" h="13668420">
                    <a:moveTo>
                      <a:pt x="12324166" y="59690"/>
                    </a:moveTo>
                    <a:cubicBezTo>
                      <a:pt x="12359726" y="59690"/>
                      <a:pt x="12388936" y="88900"/>
                      <a:pt x="12388936" y="124460"/>
                    </a:cubicBezTo>
                    <a:lnTo>
                      <a:pt x="12388936" y="13543959"/>
                    </a:lnTo>
                    <a:cubicBezTo>
                      <a:pt x="12388936" y="13579520"/>
                      <a:pt x="12359726" y="13608729"/>
                      <a:pt x="12324166" y="13608729"/>
                    </a:cubicBezTo>
                    <a:lnTo>
                      <a:pt x="124460" y="13608729"/>
                    </a:lnTo>
                    <a:cubicBezTo>
                      <a:pt x="88900" y="13608729"/>
                      <a:pt x="59690" y="13579520"/>
                      <a:pt x="59690" y="13543959"/>
                    </a:cubicBezTo>
                    <a:lnTo>
                      <a:pt x="59690" y="124460"/>
                    </a:lnTo>
                    <a:cubicBezTo>
                      <a:pt x="59690" y="88900"/>
                      <a:pt x="88900" y="59690"/>
                      <a:pt x="124460" y="59690"/>
                    </a:cubicBezTo>
                    <a:lnTo>
                      <a:pt x="12324166" y="59690"/>
                    </a:lnTo>
                    <a:moveTo>
                      <a:pt x="12324166" y="0"/>
                    </a:moveTo>
                    <a:lnTo>
                      <a:pt x="124460" y="0"/>
                    </a:lnTo>
                    <a:cubicBezTo>
                      <a:pt x="55880" y="0"/>
                      <a:pt x="0" y="55880"/>
                      <a:pt x="0" y="124460"/>
                    </a:cubicBezTo>
                    <a:lnTo>
                      <a:pt x="0" y="13543959"/>
                    </a:lnTo>
                    <a:cubicBezTo>
                      <a:pt x="0" y="13612540"/>
                      <a:pt x="55880" y="13668420"/>
                      <a:pt x="124460" y="13668420"/>
                    </a:cubicBezTo>
                    <a:lnTo>
                      <a:pt x="12324166" y="13668420"/>
                    </a:lnTo>
                    <a:cubicBezTo>
                      <a:pt x="12392747" y="13668420"/>
                      <a:pt x="12448626" y="13612540"/>
                      <a:pt x="12448626" y="13543959"/>
                    </a:cubicBezTo>
                    <a:lnTo>
                      <a:pt x="12448626" y="124460"/>
                    </a:lnTo>
                    <a:cubicBezTo>
                      <a:pt x="12448626" y="55880"/>
                      <a:pt x="12392747" y="0"/>
                      <a:pt x="12324166" y="0"/>
                    </a:cubicBezTo>
                    <a:close/>
                  </a:path>
                </a:pathLst>
              </a:custGeom>
              <a:solidFill>
                <a:srgbClr val="100F0D"/>
              </a:solidFill>
            </p:spPr>
          </p:sp>
        </p:grpSp>
        <p:sp>
          <p:nvSpPr>
            <p:cNvPr id="21" name="TextBox 21"/>
            <p:cNvSpPr txBox="1"/>
            <p:nvPr/>
          </p:nvSpPr>
          <p:spPr>
            <a:xfrm>
              <a:off x="70237" y="738945"/>
              <a:ext cx="10427441" cy="879380"/>
            </a:xfrm>
            <a:prstGeom prst="rect">
              <a:avLst/>
            </a:prstGeom>
          </p:spPr>
          <p:txBody>
            <a:bodyPr lIns="0" tIns="0" rIns="0" bIns="0" rtlCol="0" anchor="t">
              <a:spAutoFit/>
            </a:bodyPr>
            <a:lstStyle/>
            <a:p>
              <a:pPr algn="ctr">
                <a:lnSpc>
                  <a:spcPts val="4401"/>
                </a:lnSpc>
              </a:pPr>
              <a:r>
                <a:rPr lang="en-US" sz="4890">
                  <a:solidFill>
                    <a:srgbClr val="100F0D"/>
                  </a:solidFill>
                  <a:latin typeface="Catchy Mager"/>
                </a:rPr>
                <a:t>PROJECT PROPOSAL</a:t>
              </a:r>
            </a:p>
          </p:txBody>
        </p:sp>
        <p:sp>
          <p:nvSpPr>
            <p:cNvPr id="22" name="TextBox 22"/>
            <p:cNvSpPr txBox="1"/>
            <p:nvPr/>
          </p:nvSpPr>
          <p:spPr>
            <a:xfrm>
              <a:off x="509740" y="1904549"/>
              <a:ext cx="9407961" cy="751292"/>
            </a:xfrm>
            <a:prstGeom prst="rect">
              <a:avLst/>
            </a:prstGeom>
          </p:spPr>
          <p:txBody>
            <a:bodyPr lIns="0" tIns="0" rIns="0" bIns="0" rtlCol="0" anchor="t">
              <a:spAutoFit/>
            </a:bodyPr>
            <a:lstStyle/>
            <a:p>
              <a:pPr algn="ctr">
                <a:lnSpc>
                  <a:spcPts val="2191"/>
                </a:lnSpc>
              </a:pPr>
              <a:r>
                <a:rPr lang="en-US" sz="1992" spc="99">
                  <a:solidFill>
                    <a:srgbClr val="100F0D"/>
                  </a:solidFill>
                  <a:latin typeface="Nourd Bold"/>
                </a:rPr>
                <a:t>BRIEF BACKGROUND OF THE MEMBER’S CONTRIBUTION AND INSIGHTS</a:t>
              </a:r>
            </a:p>
          </p:txBody>
        </p:sp>
        <p:sp>
          <p:nvSpPr>
            <p:cNvPr id="23" name="TextBox 23"/>
            <p:cNvSpPr txBox="1"/>
            <p:nvPr/>
          </p:nvSpPr>
          <p:spPr>
            <a:xfrm>
              <a:off x="286439" y="3124084"/>
              <a:ext cx="9854562" cy="6943133"/>
            </a:xfrm>
            <a:prstGeom prst="rect">
              <a:avLst/>
            </a:prstGeom>
          </p:spPr>
          <p:txBody>
            <a:bodyPr lIns="0" tIns="0" rIns="0" bIns="0" rtlCol="0" anchor="t">
              <a:spAutoFit/>
            </a:bodyPr>
            <a:lstStyle/>
            <a:p>
              <a:pPr algn="just">
                <a:lnSpc>
                  <a:spcPts val="2953"/>
                </a:lnSpc>
              </a:pPr>
              <a:r>
                <a:rPr lang="en-US" sz="2109" spc="105">
                  <a:solidFill>
                    <a:srgbClr val="100F0D"/>
                  </a:solidFill>
                  <a:latin typeface="Nourd"/>
                </a:rPr>
                <a:t>  This proposal is made by group 5 with the members of Shifra Medina, Margarette Acuyong, Vincent Diancin, Jeremiah Espinosa, and Sabina Tablazon. These are the people who made this project and made it possible to voice out each person's thoughts and opinions on this said topic. The parts in this proposal were divided for each member to finish, Vincent Diancin did the research for the background of the issue, Shifra Medina who researched about the root causes of sexism, Sabina Tablazon stated the stand of the church on this problem, Margarette Acuyong made the rationale for this project, and lastly, Jeremiah Espinosa who came up with solutions on how to deal with or reduce sexism. </a:t>
              </a:r>
            </a:p>
          </p:txBody>
        </p:sp>
      </p:grpSp>
    </p:spTree>
  </p:cSld>
  <p:clrMapOvr>
    <a:masterClrMapping/>
  </p:clrMapOvr>
  <mc:AlternateContent xmlns:mc="http://schemas.openxmlformats.org/markup-compatibility/2006" xmlns:p14="http://schemas.microsoft.com/office/powerpoint/2010/main">
    <mc:Choice Requires="p14">
      <p:transition spd="slow">
        <p14:pan dir="u"/>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1028700" y="777799"/>
            <a:ext cx="16278225" cy="8845701"/>
            <a:chOff x="0" y="0"/>
            <a:chExt cx="21704300" cy="11794268"/>
          </a:xfrm>
        </p:grpSpPr>
        <p:grpSp>
          <p:nvGrpSpPr>
            <p:cNvPr id="4" name="Group 4"/>
            <p:cNvGrpSpPr/>
            <p:nvPr/>
          </p:nvGrpSpPr>
          <p:grpSpPr>
            <a:xfrm>
              <a:off x="420681" y="466884"/>
              <a:ext cx="21283619" cy="11327385"/>
              <a:chOff x="0" y="0"/>
              <a:chExt cx="25239089" cy="13432531"/>
            </a:xfrm>
          </p:grpSpPr>
          <p:sp>
            <p:nvSpPr>
              <p:cNvPr id="5" name="Freeform 5"/>
              <p:cNvSpPr/>
              <p:nvPr/>
            </p:nvSpPr>
            <p:spPr>
              <a:xfrm>
                <a:off x="31750" y="31750"/>
                <a:ext cx="25175589" cy="13369030"/>
              </a:xfrm>
              <a:custGeom>
                <a:avLst/>
                <a:gdLst/>
                <a:ahLst/>
                <a:cxnLst/>
                <a:rect l="l" t="t" r="r" b="b"/>
                <a:pathLst>
                  <a:path w="25175589" h="13369030">
                    <a:moveTo>
                      <a:pt x="25082880" y="13369030"/>
                    </a:moveTo>
                    <a:lnTo>
                      <a:pt x="92710" y="13369030"/>
                    </a:lnTo>
                    <a:cubicBezTo>
                      <a:pt x="41910" y="13369030"/>
                      <a:pt x="0" y="13327121"/>
                      <a:pt x="0" y="13276321"/>
                    </a:cubicBezTo>
                    <a:lnTo>
                      <a:pt x="0" y="92710"/>
                    </a:lnTo>
                    <a:cubicBezTo>
                      <a:pt x="0" y="41910"/>
                      <a:pt x="41910" y="0"/>
                      <a:pt x="92710" y="0"/>
                    </a:cubicBezTo>
                    <a:lnTo>
                      <a:pt x="25081609" y="0"/>
                    </a:lnTo>
                    <a:cubicBezTo>
                      <a:pt x="25132409" y="0"/>
                      <a:pt x="25174319" y="41910"/>
                      <a:pt x="25174319" y="92710"/>
                    </a:cubicBezTo>
                    <a:lnTo>
                      <a:pt x="25174319" y="13275050"/>
                    </a:lnTo>
                    <a:cubicBezTo>
                      <a:pt x="25175589" y="13327121"/>
                      <a:pt x="25133680" y="13369030"/>
                      <a:pt x="25082880" y="13369030"/>
                    </a:cubicBezTo>
                    <a:close/>
                  </a:path>
                </a:pathLst>
              </a:custGeom>
              <a:solidFill>
                <a:srgbClr val="EBADB1"/>
              </a:solidFill>
            </p:spPr>
          </p:sp>
          <p:sp>
            <p:nvSpPr>
              <p:cNvPr id="6" name="Freeform 6"/>
              <p:cNvSpPr/>
              <p:nvPr/>
            </p:nvSpPr>
            <p:spPr>
              <a:xfrm>
                <a:off x="0" y="0"/>
                <a:ext cx="25239089" cy="13432530"/>
              </a:xfrm>
              <a:custGeom>
                <a:avLst/>
                <a:gdLst/>
                <a:ahLst/>
                <a:cxnLst/>
                <a:rect l="l" t="t" r="r" b="b"/>
                <a:pathLst>
                  <a:path w="25239089" h="13432530">
                    <a:moveTo>
                      <a:pt x="25114630" y="59690"/>
                    </a:moveTo>
                    <a:cubicBezTo>
                      <a:pt x="25150189" y="59690"/>
                      <a:pt x="25179400" y="88900"/>
                      <a:pt x="25179400" y="124460"/>
                    </a:cubicBezTo>
                    <a:lnTo>
                      <a:pt x="25179400" y="13308071"/>
                    </a:lnTo>
                    <a:cubicBezTo>
                      <a:pt x="25179400" y="13343630"/>
                      <a:pt x="25150189" y="13372841"/>
                      <a:pt x="25114630" y="13372841"/>
                    </a:cubicBezTo>
                    <a:lnTo>
                      <a:pt x="124460" y="13372841"/>
                    </a:lnTo>
                    <a:cubicBezTo>
                      <a:pt x="88900" y="13372841"/>
                      <a:pt x="59690" y="13343630"/>
                      <a:pt x="59690" y="13308071"/>
                    </a:cubicBezTo>
                    <a:lnTo>
                      <a:pt x="59690" y="124460"/>
                    </a:lnTo>
                    <a:cubicBezTo>
                      <a:pt x="59690" y="88900"/>
                      <a:pt x="88900" y="59690"/>
                      <a:pt x="124460" y="59690"/>
                    </a:cubicBezTo>
                    <a:lnTo>
                      <a:pt x="25114630" y="59690"/>
                    </a:lnTo>
                    <a:moveTo>
                      <a:pt x="25114630" y="0"/>
                    </a:moveTo>
                    <a:lnTo>
                      <a:pt x="124460" y="0"/>
                    </a:lnTo>
                    <a:cubicBezTo>
                      <a:pt x="55880" y="0"/>
                      <a:pt x="0" y="55880"/>
                      <a:pt x="0" y="124460"/>
                    </a:cubicBezTo>
                    <a:lnTo>
                      <a:pt x="0" y="13308071"/>
                    </a:lnTo>
                    <a:cubicBezTo>
                      <a:pt x="0" y="13376650"/>
                      <a:pt x="55880" y="13432530"/>
                      <a:pt x="124460" y="13432530"/>
                    </a:cubicBezTo>
                    <a:lnTo>
                      <a:pt x="25114630" y="13432530"/>
                    </a:lnTo>
                    <a:cubicBezTo>
                      <a:pt x="25183209" y="13432530"/>
                      <a:pt x="25239089" y="13376650"/>
                      <a:pt x="25239089" y="13308071"/>
                    </a:cubicBezTo>
                    <a:lnTo>
                      <a:pt x="25239089" y="124460"/>
                    </a:lnTo>
                    <a:cubicBezTo>
                      <a:pt x="25239089" y="55880"/>
                      <a:pt x="25183209" y="0"/>
                      <a:pt x="25114630" y="0"/>
                    </a:cubicBezTo>
                    <a:close/>
                  </a:path>
                </a:pathLst>
              </a:custGeom>
              <a:solidFill>
                <a:srgbClr val="100F0D"/>
              </a:solidFill>
            </p:spPr>
          </p:sp>
        </p:grpSp>
        <p:grpSp>
          <p:nvGrpSpPr>
            <p:cNvPr id="7" name="Group 7"/>
            <p:cNvGrpSpPr/>
            <p:nvPr/>
          </p:nvGrpSpPr>
          <p:grpSpPr>
            <a:xfrm>
              <a:off x="0" y="0"/>
              <a:ext cx="21318078" cy="11392976"/>
              <a:chOff x="0" y="0"/>
              <a:chExt cx="25279951" cy="13510312"/>
            </a:xfrm>
          </p:grpSpPr>
          <p:sp>
            <p:nvSpPr>
              <p:cNvPr id="8" name="Freeform 8"/>
              <p:cNvSpPr/>
              <p:nvPr/>
            </p:nvSpPr>
            <p:spPr>
              <a:xfrm>
                <a:off x="31750" y="31750"/>
                <a:ext cx="25216452" cy="13446812"/>
              </a:xfrm>
              <a:custGeom>
                <a:avLst/>
                <a:gdLst/>
                <a:ahLst/>
                <a:cxnLst/>
                <a:rect l="l" t="t" r="r" b="b"/>
                <a:pathLst>
                  <a:path w="25216452" h="13446812">
                    <a:moveTo>
                      <a:pt x="25123741" y="13446812"/>
                    </a:moveTo>
                    <a:lnTo>
                      <a:pt x="92710" y="13446812"/>
                    </a:lnTo>
                    <a:cubicBezTo>
                      <a:pt x="41910" y="13446812"/>
                      <a:pt x="0" y="13404903"/>
                      <a:pt x="0" y="13354103"/>
                    </a:cubicBezTo>
                    <a:lnTo>
                      <a:pt x="0" y="92710"/>
                    </a:lnTo>
                    <a:cubicBezTo>
                      <a:pt x="0" y="41910"/>
                      <a:pt x="41910" y="0"/>
                      <a:pt x="92710" y="0"/>
                    </a:cubicBezTo>
                    <a:lnTo>
                      <a:pt x="25122471" y="0"/>
                    </a:lnTo>
                    <a:cubicBezTo>
                      <a:pt x="25173271" y="0"/>
                      <a:pt x="25215182" y="41910"/>
                      <a:pt x="25215182" y="92710"/>
                    </a:cubicBezTo>
                    <a:lnTo>
                      <a:pt x="25215182" y="13352833"/>
                    </a:lnTo>
                    <a:cubicBezTo>
                      <a:pt x="25216452" y="13404903"/>
                      <a:pt x="25174541" y="13446812"/>
                      <a:pt x="25123741" y="13446812"/>
                    </a:cubicBezTo>
                    <a:close/>
                  </a:path>
                </a:pathLst>
              </a:custGeom>
              <a:solidFill>
                <a:srgbClr val="FDF9F2"/>
              </a:solidFill>
            </p:spPr>
          </p:sp>
          <p:sp>
            <p:nvSpPr>
              <p:cNvPr id="9" name="Freeform 9"/>
              <p:cNvSpPr/>
              <p:nvPr/>
            </p:nvSpPr>
            <p:spPr>
              <a:xfrm>
                <a:off x="0" y="0"/>
                <a:ext cx="25279952" cy="13510312"/>
              </a:xfrm>
              <a:custGeom>
                <a:avLst/>
                <a:gdLst/>
                <a:ahLst/>
                <a:cxnLst/>
                <a:rect l="l" t="t" r="r" b="b"/>
                <a:pathLst>
                  <a:path w="25279952" h="13510312">
                    <a:moveTo>
                      <a:pt x="25155491" y="59690"/>
                    </a:moveTo>
                    <a:cubicBezTo>
                      <a:pt x="25191052" y="59690"/>
                      <a:pt x="25220262" y="88900"/>
                      <a:pt x="25220262" y="124460"/>
                    </a:cubicBezTo>
                    <a:lnTo>
                      <a:pt x="25220262" y="13385853"/>
                    </a:lnTo>
                    <a:cubicBezTo>
                      <a:pt x="25220262" y="13421412"/>
                      <a:pt x="25191052" y="13450622"/>
                      <a:pt x="25155491" y="13450622"/>
                    </a:cubicBezTo>
                    <a:lnTo>
                      <a:pt x="124460" y="13450622"/>
                    </a:lnTo>
                    <a:cubicBezTo>
                      <a:pt x="88900" y="13450622"/>
                      <a:pt x="59690" y="13421412"/>
                      <a:pt x="59690" y="13385853"/>
                    </a:cubicBezTo>
                    <a:lnTo>
                      <a:pt x="59690" y="124460"/>
                    </a:lnTo>
                    <a:cubicBezTo>
                      <a:pt x="59690" y="88900"/>
                      <a:pt x="88900" y="59690"/>
                      <a:pt x="124460" y="59690"/>
                    </a:cubicBezTo>
                    <a:lnTo>
                      <a:pt x="25155491" y="59690"/>
                    </a:lnTo>
                    <a:moveTo>
                      <a:pt x="25155491" y="0"/>
                    </a:moveTo>
                    <a:lnTo>
                      <a:pt x="124460" y="0"/>
                    </a:lnTo>
                    <a:cubicBezTo>
                      <a:pt x="55880" y="0"/>
                      <a:pt x="0" y="55880"/>
                      <a:pt x="0" y="124460"/>
                    </a:cubicBezTo>
                    <a:lnTo>
                      <a:pt x="0" y="13385853"/>
                    </a:lnTo>
                    <a:cubicBezTo>
                      <a:pt x="0" y="13454433"/>
                      <a:pt x="55880" y="13510312"/>
                      <a:pt x="124460" y="13510312"/>
                    </a:cubicBezTo>
                    <a:lnTo>
                      <a:pt x="25155491" y="13510312"/>
                    </a:lnTo>
                    <a:cubicBezTo>
                      <a:pt x="25224071" y="13510312"/>
                      <a:pt x="25279952" y="13454433"/>
                      <a:pt x="25279952" y="13385853"/>
                    </a:cubicBezTo>
                    <a:lnTo>
                      <a:pt x="25279952" y="124460"/>
                    </a:lnTo>
                    <a:cubicBezTo>
                      <a:pt x="25279952" y="55880"/>
                      <a:pt x="25224071" y="0"/>
                      <a:pt x="25155491" y="0"/>
                    </a:cubicBezTo>
                    <a:close/>
                  </a:path>
                </a:pathLst>
              </a:custGeom>
              <a:solidFill>
                <a:srgbClr val="100F0D"/>
              </a:solidFill>
            </p:spPr>
          </p:sp>
        </p:grpSp>
        <p:sp>
          <p:nvSpPr>
            <p:cNvPr id="10" name="TextBox 10"/>
            <p:cNvSpPr txBox="1"/>
            <p:nvPr/>
          </p:nvSpPr>
          <p:spPr>
            <a:xfrm>
              <a:off x="6785636" y="980758"/>
              <a:ext cx="8069527" cy="830790"/>
            </a:xfrm>
            <a:prstGeom prst="rect">
              <a:avLst/>
            </a:prstGeom>
          </p:spPr>
          <p:txBody>
            <a:bodyPr lIns="0" tIns="0" rIns="0" bIns="0" rtlCol="0" anchor="t">
              <a:spAutoFit/>
            </a:bodyPr>
            <a:lstStyle/>
            <a:p>
              <a:pPr algn="ctr">
                <a:lnSpc>
                  <a:spcPts val="3999"/>
                </a:lnSpc>
              </a:pPr>
              <a:r>
                <a:rPr lang="en-US" sz="4999">
                  <a:solidFill>
                    <a:srgbClr val="100F0D"/>
                  </a:solidFill>
                  <a:latin typeface="Catchy Mager"/>
                </a:rPr>
                <a:t>INTRODUCTION</a:t>
              </a:r>
            </a:p>
          </p:txBody>
        </p:sp>
        <p:sp>
          <p:nvSpPr>
            <p:cNvPr id="11" name="TextBox 11"/>
            <p:cNvSpPr txBox="1"/>
            <p:nvPr/>
          </p:nvSpPr>
          <p:spPr>
            <a:xfrm>
              <a:off x="6042125" y="2080635"/>
              <a:ext cx="9556550" cy="548931"/>
            </a:xfrm>
            <a:prstGeom prst="rect">
              <a:avLst/>
            </a:prstGeom>
          </p:spPr>
          <p:txBody>
            <a:bodyPr lIns="0" tIns="0" rIns="0" bIns="0" rtlCol="0" anchor="t">
              <a:spAutoFit/>
            </a:bodyPr>
            <a:lstStyle/>
            <a:p>
              <a:pPr algn="ctr">
                <a:lnSpc>
                  <a:spcPts val="3079"/>
                </a:lnSpc>
              </a:pPr>
              <a:r>
                <a:rPr lang="en-US" sz="2799" spc="139">
                  <a:solidFill>
                    <a:srgbClr val="100F0D"/>
                  </a:solidFill>
                  <a:latin typeface="Nourd Bold"/>
                </a:rPr>
                <a:t>BACKGROUND OF THE ISSUE</a:t>
              </a:r>
            </a:p>
          </p:txBody>
        </p:sp>
        <p:sp>
          <p:nvSpPr>
            <p:cNvPr id="12" name="TextBox 12"/>
            <p:cNvSpPr txBox="1"/>
            <p:nvPr/>
          </p:nvSpPr>
          <p:spPr>
            <a:xfrm>
              <a:off x="355424" y="3048477"/>
              <a:ext cx="20607229" cy="8033004"/>
            </a:xfrm>
            <a:prstGeom prst="rect">
              <a:avLst/>
            </a:prstGeom>
          </p:spPr>
          <p:txBody>
            <a:bodyPr lIns="0" tIns="0" rIns="0" bIns="0" rtlCol="0" anchor="t">
              <a:spAutoFit/>
            </a:bodyPr>
            <a:lstStyle/>
            <a:p>
              <a:pPr algn="just">
                <a:lnSpc>
                  <a:spcPts val="3721"/>
                </a:lnSpc>
              </a:pPr>
              <a:r>
                <a:rPr lang="en-US" sz="2658" spc="132">
                  <a:solidFill>
                    <a:srgbClr val="100F0D"/>
                  </a:solidFill>
                  <a:latin typeface="Montserrat"/>
                </a:rPr>
                <a:t>Sexism can be a belief that one sex is superior to the other. It is basically prejudice or discrimination based on one's gender. It started way back before, the term sexism emerged from the “second-wave” feminism of the 1960s through the ’80s and was most likely modeled on the civil rights movement’s term racism (prejudice or discrimination based on race). It imposes limits on what men and boys can and should do and what women and girls can and should. Women were once oppressed and are more targeted, the majority thought that women should be housewives instead of joining wars or becoming professionals. Back then women were to do everything in their households for their husbands. Men were also stereotyped to be strong and brave and that leads to them believing that they're weak if they get emotional. Today, some still believe those stereotypes and parents would usually give the tough work to their boys and teach girls house chores.</a:t>
              </a:r>
            </a:p>
            <a:p>
              <a:pPr algn="just">
                <a:lnSpc>
                  <a:spcPts val="3721"/>
                </a:lnSpc>
              </a:pPr>
              <a:endParaRPr lang="en-US" sz="2658" spc="132">
                <a:solidFill>
                  <a:srgbClr val="100F0D"/>
                </a:solidFill>
                <a:latin typeface="Montserrat"/>
              </a:endParaRPr>
            </a:p>
          </p:txBody>
        </p:sp>
      </p:grpSp>
    </p:spTree>
  </p:cSld>
  <p:clrMapOvr>
    <a:masterClrMapping/>
  </p:clrMapOvr>
  <mc:AlternateContent xmlns:mc="http://schemas.openxmlformats.org/markup-compatibility/2006" xmlns:p14="http://schemas.microsoft.com/office/powerpoint/2010/main">
    <mc:Choice Requires="p14">
      <p:transition spd="slow">
        <p14:pan dir="u"/>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1028700" y="777799"/>
            <a:ext cx="16278225" cy="8845701"/>
            <a:chOff x="0" y="0"/>
            <a:chExt cx="21704300" cy="11794268"/>
          </a:xfrm>
        </p:grpSpPr>
        <p:grpSp>
          <p:nvGrpSpPr>
            <p:cNvPr id="4" name="Group 4"/>
            <p:cNvGrpSpPr/>
            <p:nvPr/>
          </p:nvGrpSpPr>
          <p:grpSpPr>
            <a:xfrm>
              <a:off x="420681" y="466884"/>
              <a:ext cx="21283619" cy="11327385"/>
              <a:chOff x="0" y="0"/>
              <a:chExt cx="25239089" cy="13432531"/>
            </a:xfrm>
          </p:grpSpPr>
          <p:sp>
            <p:nvSpPr>
              <p:cNvPr id="5" name="Freeform 5"/>
              <p:cNvSpPr/>
              <p:nvPr/>
            </p:nvSpPr>
            <p:spPr>
              <a:xfrm>
                <a:off x="31750" y="31750"/>
                <a:ext cx="25175589" cy="13369030"/>
              </a:xfrm>
              <a:custGeom>
                <a:avLst/>
                <a:gdLst/>
                <a:ahLst/>
                <a:cxnLst/>
                <a:rect l="l" t="t" r="r" b="b"/>
                <a:pathLst>
                  <a:path w="25175589" h="13369030">
                    <a:moveTo>
                      <a:pt x="25082880" y="13369030"/>
                    </a:moveTo>
                    <a:lnTo>
                      <a:pt x="92710" y="13369030"/>
                    </a:lnTo>
                    <a:cubicBezTo>
                      <a:pt x="41910" y="13369030"/>
                      <a:pt x="0" y="13327121"/>
                      <a:pt x="0" y="13276321"/>
                    </a:cubicBezTo>
                    <a:lnTo>
                      <a:pt x="0" y="92710"/>
                    </a:lnTo>
                    <a:cubicBezTo>
                      <a:pt x="0" y="41910"/>
                      <a:pt x="41910" y="0"/>
                      <a:pt x="92710" y="0"/>
                    </a:cubicBezTo>
                    <a:lnTo>
                      <a:pt x="25081609" y="0"/>
                    </a:lnTo>
                    <a:cubicBezTo>
                      <a:pt x="25132409" y="0"/>
                      <a:pt x="25174319" y="41910"/>
                      <a:pt x="25174319" y="92710"/>
                    </a:cubicBezTo>
                    <a:lnTo>
                      <a:pt x="25174319" y="13275050"/>
                    </a:lnTo>
                    <a:cubicBezTo>
                      <a:pt x="25175589" y="13327121"/>
                      <a:pt x="25133680" y="13369030"/>
                      <a:pt x="25082880" y="13369030"/>
                    </a:cubicBezTo>
                    <a:close/>
                  </a:path>
                </a:pathLst>
              </a:custGeom>
              <a:solidFill>
                <a:srgbClr val="EBADB1"/>
              </a:solidFill>
            </p:spPr>
          </p:sp>
          <p:sp>
            <p:nvSpPr>
              <p:cNvPr id="6" name="Freeform 6"/>
              <p:cNvSpPr/>
              <p:nvPr/>
            </p:nvSpPr>
            <p:spPr>
              <a:xfrm>
                <a:off x="0" y="0"/>
                <a:ext cx="25239089" cy="13432530"/>
              </a:xfrm>
              <a:custGeom>
                <a:avLst/>
                <a:gdLst/>
                <a:ahLst/>
                <a:cxnLst/>
                <a:rect l="l" t="t" r="r" b="b"/>
                <a:pathLst>
                  <a:path w="25239089" h="13432530">
                    <a:moveTo>
                      <a:pt x="25114630" y="59690"/>
                    </a:moveTo>
                    <a:cubicBezTo>
                      <a:pt x="25150189" y="59690"/>
                      <a:pt x="25179400" y="88900"/>
                      <a:pt x="25179400" y="124460"/>
                    </a:cubicBezTo>
                    <a:lnTo>
                      <a:pt x="25179400" y="13308071"/>
                    </a:lnTo>
                    <a:cubicBezTo>
                      <a:pt x="25179400" y="13343630"/>
                      <a:pt x="25150189" y="13372841"/>
                      <a:pt x="25114630" y="13372841"/>
                    </a:cubicBezTo>
                    <a:lnTo>
                      <a:pt x="124460" y="13372841"/>
                    </a:lnTo>
                    <a:cubicBezTo>
                      <a:pt x="88900" y="13372841"/>
                      <a:pt x="59690" y="13343630"/>
                      <a:pt x="59690" y="13308071"/>
                    </a:cubicBezTo>
                    <a:lnTo>
                      <a:pt x="59690" y="124460"/>
                    </a:lnTo>
                    <a:cubicBezTo>
                      <a:pt x="59690" y="88900"/>
                      <a:pt x="88900" y="59690"/>
                      <a:pt x="124460" y="59690"/>
                    </a:cubicBezTo>
                    <a:lnTo>
                      <a:pt x="25114630" y="59690"/>
                    </a:lnTo>
                    <a:moveTo>
                      <a:pt x="25114630" y="0"/>
                    </a:moveTo>
                    <a:lnTo>
                      <a:pt x="124460" y="0"/>
                    </a:lnTo>
                    <a:cubicBezTo>
                      <a:pt x="55880" y="0"/>
                      <a:pt x="0" y="55880"/>
                      <a:pt x="0" y="124460"/>
                    </a:cubicBezTo>
                    <a:lnTo>
                      <a:pt x="0" y="13308071"/>
                    </a:lnTo>
                    <a:cubicBezTo>
                      <a:pt x="0" y="13376650"/>
                      <a:pt x="55880" y="13432530"/>
                      <a:pt x="124460" y="13432530"/>
                    </a:cubicBezTo>
                    <a:lnTo>
                      <a:pt x="25114630" y="13432530"/>
                    </a:lnTo>
                    <a:cubicBezTo>
                      <a:pt x="25183209" y="13432530"/>
                      <a:pt x="25239089" y="13376650"/>
                      <a:pt x="25239089" y="13308071"/>
                    </a:cubicBezTo>
                    <a:lnTo>
                      <a:pt x="25239089" y="124460"/>
                    </a:lnTo>
                    <a:cubicBezTo>
                      <a:pt x="25239089" y="55880"/>
                      <a:pt x="25183209" y="0"/>
                      <a:pt x="25114630" y="0"/>
                    </a:cubicBezTo>
                    <a:close/>
                  </a:path>
                </a:pathLst>
              </a:custGeom>
              <a:solidFill>
                <a:srgbClr val="100F0D"/>
              </a:solidFill>
            </p:spPr>
          </p:sp>
        </p:grpSp>
        <p:grpSp>
          <p:nvGrpSpPr>
            <p:cNvPr id="7" name="Group 7"/>
            <p:cNvGrpSpPr/>
            <p:nvPr/>
          </p:nvGrpSpPr>
          <p:grpSpPr>
            <a:xfrm>
              <a:off x="0" y="0"/>
              <a:ext cx="21318078" cy="11392976"/>
              <a:chOff x="0" y="0"/>
              <a:chExt cx="25279951" cy="13510312"/>
            </a:xfrm>
          </p:grpSpPr>
          <p:sp>
            <p:nvSpPr>
              <p:cNvPr id="8" name="Freeform 8"/>
              <p:cNvSpPr/>
              <p:nvPr/>
            </p:nvSpPr>
            <p:spPr>
              <a:xfrm>
                <a:off x="31750" y="31750"/>
                <a:ext cx="25216452" cy="13446812"/>
              </a:xfrm>
              <a:custGeom>
                <a:avLst/>
                <a:gdLst/>
                <a:ahLst/>
                <a:cxnLst/>
                <a:rect l="l" t="t" r="r" b="b"/>
                <a:pathLst>
                  <a:path w="25216452" h="13446812">
                    <a:moveTo>
                      <a:pt x="25123741" y="13446812"/>
                    </a:moveTo>
                    <a:lnTo>
                      <a:pt x="92710" y="13446812"/>
                    </a:lnTo>
                    <a:cubicBezTo>
                      <a:pt x="41910" y="13446812"/>
                      <a:pt x="0" y="13404903"/>
                      <a:pt x="0" y="13354103"/>
                    </a:cubicBezTo>
                    <a:lnTo>
                      <a:pt x="0" y="92710"/>
                    </a:lnTo>
                    <a:cubicBezTo>
                      <a:pt x="0" y="41910"/>
                      <a:pt x="41910" y="0"/>
                      <a:pt x="92710" y="0"/>
                    </a:cubicBezTo>
                    <a:lnTo>
                      <a:pt x="25122471" y="0"/>
                    </a:lnTo>
                    <a:cubicBezTo>
                      <a:pt x="25173271" y="0"/>
                      <a:pt x="25215182" y="41910"/>
                      <a:pt x="25215182" y="92710"/>
                    </a:cubicBezTo>
                    <a:lnTo>
                      <a:pt x="25215182" y="13352833"/>
                    </a:lnTo>
                    <a:cubicBezTo>
                      <a:pt x="25216452" y="13404903"/>
                      <a:pt x="25174541" y="13446812"/>
                      <a:pt x="25123741" y="13446812"/>
                    </a:cubicBezTo>
                    <a:close/>
                  </a:path>
                </a:pathLst>
              </a:custGeom>
              <a:solidFill>
                <a:srgbClr val="FDF9F2"/>
              </a:solidFill>
            </p:spPr>
          </p:sp>
          <p:sp>
            <p:nvSpPr>
              <p:cNvPr id="9" name="Freeform 9"/>
              <p:cNvSpPr/>
              <p:nvPr/>
            </p:nvSpPr>
            <p:spPr>
              <a:xfrm>
                <a:off x="0" y="0"/>
                <a:ext cx="25279952" cy="13510312"/>
              </a:xfrm>
              <a:custGeom>
                <a:avLst/>
                <a:gdLst/>
                <a:ahLst/>
                <a:cxnLst/>
                <a:rect l="l" t="t" r="r" b="b"/>
                <a:pathLst>
                  <a:path w="25279952" h="13510312">
                    <a:moveTo>
                      <a:pt x="25155491" y="59690"/>
                    </a:moveTo>
                    <a:cubicBezTo>
                      <a:pt x="25191052" y="59690"/>
                      <a:pt x="25220262" y="88900"/>
                      <a:pt x="25220262" y="124460"/>
                    </a:cubicBezTo>
                    <a:lnTo>
                      <a:pt x="25220262" y="13385853"/>
                    </a:lnTo>
                    <a:cubicBezTo>
                      <a:pt x="25220262" y="13421412"/>
                      <a:pt x="25191052" y="13450622"/>
                      <a:pt x="25155491" y="13450622"/>
                    </a:cubicBezTo>
                    <a:lnTo>
                      <a:pt x="124460" y="13450622"/>
                    </a:lnTo>
                    <a:cubicBezTo>
                      <a:pt x="88900" y="13450622"/>
                      <a:pt x="59690" y="13421412"/>
                      <a:pt x="59690" y="13385853"/>
                    </a:cubicBezTo>
                    <a:lnTo>
                      <a:pt x="59690" y="124460"/>
                    </a:lnTo>
                    <a:cubicBezTo>
                      <a:pt x="59690" y="88900"/>
                      <a:pt x="88900" y="59690"/>
                      <a:pt x="124460" y="59690"/>
                    </a:cubicBezTo>
                    <a:lnTo>
                      <a:pt x="25155491" y="59690"/>
                    </a:lnTo>
                    <a:moveTo>
                      <a:pt x="25155491" y="0"/>
                    </a:moveTo>
                    <a:lnTo>
                      <a:pt x="124460" y="0"/>
                    </a:lnTo>
                    <a:cubicBezTo>
                      <a:pt x="55880" y="0"/>
                      <a:pt x="0" y="55880"/>
                      <a:pt x="0" y="124460"/>
                    </a:cubicBezTo>
                    <a:lnTo>
                      <a:pt x="0" y="13385853"/>
                    </a:lnTo>
                    <a:cubicBezTo>
                      <a:pt x="0" y="13454433"/>
                      <a:pt x="55880" y="13510312"/>
                      <a:pt x="124460" y="13510312"/>
                    </a:cubicBezTo>
                    <a:lnTo>
                      <a:pt x="25155491" y="13510312"/>
                    </a:lnTo>
                    <a:cubicBezTo>
                      <a:pt x="25224071" y="13510312"/>
                      <a:pt x="25279952" y="13454433"/>
                      <a:pt x="25279952" y="13385853"/>
                    </a:cubicBezTo>
                    <a:lnTo>
                      <a:pt x="25279952" y="124460"/>
                    </a:lnTo>
                    <a:cubicBezTo>
                      <a:pt x="25279952" y="55880"/>
                      <a:pt x="25224071" y="0"/>
                      <a:pt x="25155491" y="0"/>
                    </a:cubicBezTo>
                    <a:close/>
                  </a:path>
                </a:pathLst>
              </a:custGeom>
              <a:solidFill>
                <a:srgbClr val="100F0D"/>
              </a:solidFill>
            </p:spPr>
          </p:sp>
        </p:grpSp>
        <p:sp>
          <p:nvSpPr>
            <p:cNvPr id="10" name="TextBox 10"/>
            <p:cNvSpPr txBox="1"/>
            <p:nvPr/>
          </p:nvSpPr>
          <p:spPr>
            <a:xfrm>
              <a:off x="7038209" y="647859"/>
              <a:ext cx="7564383" cy="830791"/>
            </a:xfrm>
            <a:prstGeom prst="rect">
              <a:avLst/>
            </a:prstGeom>
          </p:spPr>
          <p:txBody>
            <a:bodyPr lIns="0" tIns="0" rIns="0" bIns="0" rtlCol="0" anchor="t">
              <a:spAutoFit/>
            </a:bodyPr>
            <a:lstStyle/>
            <a:p>
              <a:pPr algn="ctr">
                <a:lnSpc>
                  <a:spcPts val="3999"/>
                </a:lnSpc>
              </a:pPr>
              <a:r>
                <a:rPr lang="en-US" sz="4999">
                  <a:solidFill>
                    <a:srgbClr val="100F0D"/>
                  </a:solidFill>
                  <a:latin typeface="Catchy Mager"/>
                </a:rPr>
                <a:t>INTRODUCTION</a:t>
              </a:r>
            </a:p>
          </p:txBody>
        </p:sp>
        <p:sp>
          <p:nvSpPr>
            <p:cNvPr id="11" name="TextBox 11"/>
            <p:cNvSpPr txBox="1"/>
            <p:nvPr/>
          </p:nvSpPr>
          <p:spPr>
            <a:xfrm>
              <a:off x="6042125" y="1712603"/>
              <a:ext cx="9556550" cy="548931"/>
            </a:xfrm>
            <a:prstGeom prst="rect">
              <a:avLst/>
            </a:prstGeom>
          </p:spPr>
          <p:txBody>
            <a:bodyPr lIns="0" tIns="0" rIns="0" bIns="0" rtlCol="0" anchor="t">
              <a:spAutoFit/>
            </a:bodyPr>
            <a:lstStyle/>
            <a:p>
              <a:pPr algn="ctr">
                <a:lnSpc>
                  <a:spcPts val="3079"/>
                </a:lnSpc>
              </a:pPr>
              <a:r>
                <a:rPr lang="en-US" sz="2799" spc="139">
                  <a:solidFill>
                    <a:srgbClr val="100F0D"/>
                  </a:solidFill>
                  <a:latin typeface="Nourd Bold"/>
                </a:rPr>
                <a:t>ITS ROOT CAUSES</a:t>
              </a:r>
            </a:p>
          </p:txBody>
        </p:sp>
        <p:sp>
          <p:nvSpPr>
            <p:cNvPr id="12" name="TextBox 12"/>
            <p:cNvSpPr txBox="1"/>
            <p:nvPr/>
          </p:nvSpPr>
          <p:spPr>
            <a:xfrm>
              <a:off x="315511" y="2644339"/>
              <a:ext cx="20687056" cy="3720042"/>
            </a:xfrm>
            <a:prstGeom prst="rect">
              <a:avLst/>
            </a:prstGeom>
          </p:spPr>
          <p:txBody>
            <a:bodyPr lIns="0" tIns="0" rIns="0" bIns="0" rtlCol="0" anchor="t">
              <a:spAutoFit/>
            </a:bodyPr>
            <a:lstStyle/>
            <a:p>
              <a:pPr algn="just">
                <a:lnSpc>
                  <a:spcPts val="2800"/>
                </a:lnSpc>
              </a:pPr>
              <a:r>
                <a:rPr lang="en-US" sz="2000" spc="100">
                  <a:solidFill>
                    <a:srgbClr val="100F0D"/>
                  </a:solidFill>
                  <a:latin typeface="Nourd"/>
                </a:rPr>
                <a:t>Sexism originates from different instances, practices, and issues, and it is most usually used against women and girls in a community. It serves to preserve patriarchy, or male dominance, by the intellectual and material behaviors of individuals, groups, and institutions that are based on their sex or gender. Economic exploitation and social dominance are common kinds of oppression. Sexist behaviors, situations, and attitudes reinforce social (gender) prejudices based on biological sex. Sexism has always been related to stereotypes and gender roles, and it could involve the assumption that one sex or gender is fundamentally superior to the other. The main causes of sexism are Gender stereotypes and Double standards, these forms of discrimination are being practiced by uneducated people that are too ignorant to treat others equally, and sometimes this mindset is passed through the years that it became so normalized in our modern day. </a:t>
              </a:r>
            </a:p>
          </p:txBody>
        </p:sp>
        <p:sp>
          <p:nvSpPr>
            <p:cNvPr id="13" name="TextBox 13"/>
            <p:cNvSpPr txBox="1"/>
            <p:nvPr/>
          </p:nvSpPr>
          <p:spPr>
            <a:xfrm>
              <a:off x="315511" y="8612735"/>
              <a:ext cx="20687056" cy="2780242"/>
            </a:xfrm>
            <a:prstGeom prst="rect">
              <a:avLst/>
            </a:prstGeom>
          </p:spPr>
          <p:txBody>
            <a:bodyPr lIns="0" tIns="0" rIns="0" bIns="0" rtlCol="0" anchor="t">
              <a:spAutoFit/>
            </a:bodyPr>
            <a:lstStyle/>
            <a:p>
              <a:pPr algn="just">
                <a:lnSpc>
                  <a:spcPts val="2800"/>
                </a:lnSpc>
              </a:pPr>
              <a:r>
                <a:rPr lang="en-US" sz="2000" spc="100">
                  <a:solidFill>
                    <a:srgbClr val="100F0D"/>
                  </a:solidFill>
                  <a:latin typeface="Nourd"/>
                </a:rPr>
                <a:t>Gender stereotypes is a generic view or preconception regarding the features or characteristics that women and men should or should not have, or the duties that women and men should or should not do. When a gender stereotype hinders women's and men's ability to develop personal abilities, pursue professional jobs, and/or make life decisions, it is damaging. This dictatorship of an attitude where other dictates the lives of others just to fit the “norm” is an unhealthy way of shaping a person that has a different mindset. </a:t>
              </a:r>
            </a:p>
            <a:p>
              <a:pPr algn="just">
                <a:lnSpc>
                  <a:spcPts val="2800"/>
                </a:lnSpc>
              </a:pPr>
              <a:endParaRPr lang="en-US" sz="2000" spc="100">
                <a:solidFill>
                  <a:srgbClr val="100F0D"/>
                </a:solidFill>
                <a:latin typeface="Nourd"/>
              </a:endParaRPr>
            </a:p>
          </p:txBody>
        </p:sp>
        <p:sp>
          <p:nvSpPr>
            <p:cNvPr id="14" name="TextBox 14"/>
            <p:cNvSpPr txBox="1"/>
            <p:nvPr/>
          </p:nvSpPr>
          <p:spPr>
            <a:xfrm>
              <a:off x="315511" y="6568435"/>
              <a:ext cx="20687056" cy="2310342"/>
            </a:xfrm>
            <a:prstGeom prst="rect">
              <a:avLst/>
            </a:prstGeom>
          </p:spPr>
          <p:txBody>
            <a:bodyPr lIns="0" tIns="0" rIns="0" bIns="0" rtlCol="0" anchor="t">
              <a:spAutoFit/>
            </a:bodyPr>
            <a:lstStyle/>
            <a:p>
              <a:pPr algn="just">
                <a:lnSpc>
                  <a:spcPts val="2800"/>
                </a:lnSpc>
              </a:pPr>
              <a:r>
                <a:rPr lang="en-US" sz="2000" spc="100">
                  <a:solidFill>
                    <a:srgbClr val="100F0D"/>
                  </a:solidFill>
                  <a:latin typeface="Nourd"/>
                </a:rPr>
                <a:t>Double standards is the application of various sets of rules to situations that are, in theory, identical. It's a term that's typically used to indicate how one group is afforded more freedom than another. When two or more people, groups, organizations, circumstances, or events are handled differently even though they should be treated the same way, it is called a double standard. </a:t>
              </a:r>
            </a:p>
            <a:p>
              <a:pPr algn="just">
                <a:lnSpc>
                  <a:spcPts val="2800"/>
                </a:lnSpc>
              </a:pPr>
              <a:endParaRPr lang="en-US" sz="2000" spc="100">
                <a:solidFill>
                  <a:srgbClr val="100F0D"/>
                </a:solidFill>
                <a:latin typeface="Nourd"/>
              </a:endParaRPr>
            </a:p>
          </p:txBody>
        </p:sp>
      </p:grpSp>
    </p:spTree>
  </p:cSld>
  <p:clrMapOvr>
    <a:masterClrMapping/>
  </p:clrMapOvr>
  <mc:AlternateContent xmlns:mc="http://schemas.openxmlformats.org/markup-compatibility/2006" xmlns:p14="http://schemas.microsoft.com/office/powerpoint/2010/main">
    <mc:Choice Requires="p14">
      <p:transition spd="slow">
        <p14:pan dir="u"/>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741355" y="701277"/>
            <a:ext cx="16191206" cy="8921222"/>
            <a:chOff x="0" y="0"/>
            <a:chExt cx="21588275" cy="11894963"/>
          </a:xfrm>
        </p:grpSpPr>
        <p:grpSp>
          <p:nvGrpSpPr>
            <p:cNvPr id="4" name="Group 4"/>
            <p:cNvGrpSpPr/>
            <p:nvPr/>
          </p:nvGrpSpPr>
          <p:grpSpPr>
            <a:xfrm>
              <a:off x="11139396" y="436565"/>
              <a:ext cx="10448879" cy="11458398"/>
              <a:chOff x="0" y="0"/>
              <a:chExt cx="12390759" cy="13587893"/>
            </a:xfrm>
          </p:grpSpPr>
          <p:sp>
            <p:nvSpPr>
              <p:cNvPr id="5" name="Freeform 5"/>
              <p:cNvSpPr/>
              <p:nvPr/>
            </p:nvSpPr>
            <p:spPr>
              <a:xfrm>
                <a:off x="31750" y="31750"/>
                <a:ext cx="12327259" cy="13524393"/>
              </a:xfrm>
              <a:custGeom>
                <a:avLst/>
                <a:gdLst/>
                <a:ahLst/>
                <a:cxnLst/>
                <a:rect l="l" t="t" r="r" b="b"/>
                <a:pathLst>
                  <a:path w="12327259" h="13524393">
                    <a:moveTo>
                      <a:pt x="12234549" y="13524393"/>
                    </a:moveTo>
                    <a:lnTo>
                      <a:pt x="92710" y="13524393"/>
                    </a:lnTo>
                    <a:cubicBezTo>
                      <a:pt x="41910" y="13524393"/>
                      <a:pt x="0" y="13482482"/>
                      <a:pt x="0" y="13431682"/>
                    </a:cubicBezTo>
                    <a:lnTo>
                      <a:pt x="0" y="92710"/>
                    </a:lnTo>
                    <a:cubicBezTo>
                      <a:pt x="0" y="41910"/>
                      <a:pt x="41910" y="0"/>
                      <a:pt x="92710" y="0"/>
                    </a:cubicBezTo>
                    <a:lnTo>
                      <a:pt x="12233279" y="0"/>
                    </a:lnTo>
                    <a:cubicBezTo>
                      <a:pt x="12284079" y="0"/>
                      <a:pt x="12325989" y="41910"/>
                      <a:pt x="12325989" y="92710"/>
                    </a:cubicBezTo>
                    <a:lnTo>
                      <a:pt x="12325989" y="13430413"/>
                    </a:lnTo>
                    <a:cubicBezTo>
                      <a:pt x="12327259" y="13482482"/>
                      <a:pt x="12285349" y="13524393"/>
                      <a:pt x="12234549" y="13524393"/>
                    </a:cubicBezTo>
                    <a:close/>
                  </a:path>
                </a:pathLst>
              </a:custGeom>
              <a:solidFill>
                <a:srgbClr val="EE9D7F"/>
              </a:solidFill>
            </p:spPr>
          </p:sp>
          <p:sp>
            <p:nvSpPr>
              <p:cNvPr id="6" name="Freeform 6"/>
              <p:cNvSpPr/>
              <p:nvPr/>
            </p:nvSpPr>
            <p:spPr>
              <a:xfrm>
                <a:off x="0" y="0"/>
                <a:ext cx="12390759" cy="13587893"/>
              </a:xfrm>
              <a:custGeom>
                <a:avLst/>
                <a:gdLst/>
                <a:ahLst/>
                <a:cxnLst/>
                <a:rect l="l" t="t" r="r" b="b"/>
                <a:pathLst>
                  <a:path w="12390759" h="13587893">
                    <a:moveTo>
                      <a:pt x="12266299" y="59690"/>
                    </a:moveTo>
                    <a:cubicBezTo>
                      <a:pt x="12301859" y="59690"/>
                      <a:pt x="12331069" y="88900"/>
                      <a:pt x="12331069" y="124460"/>
                    </a:cubicBezTo>
                    <a:lnTo>
                      <a:pt x="12331069" y="13463432"/>
                    </a:lnTo>
                    <a:cubicBezTo>
                      <a:pt x="12331069" y="13498993"/>
                      <a:pt x="12301859" y="13528204"/>
                      <a:pt x="12266299" y="13528204"/>
                    </a:cubicBezTo>
                    <a:lnTo>
                      <a:pt x="124460" y="13528204"/>
                    </a:lnTo>
                    <a:cubicBezTo>
                      <a:pt x="88900" y="13528204"/>
                      <a:pt x="59690" y="13498993"/>
                      <a:pt x="59690" y="13463432"/>
                    </a:cubicBezTo>
                    <a:lnTo>
                      <a:pt x="59690" y="124460"/>
                    </a:lnTo>
                    <a:cubicBezTo>
                      <a:pt x="59690" y="88900"/>
                      <a:pt x="88900" y="59690"/>
                      <a:pt x="124460" y="59690"/>
                    </a:cubicBezTo>
                    <a:lnTo>
                      <a:pt x="12266299" y="59690"/>
                    </a:lnTo>
                    <a:moveTo>
                      <a:pt x="12266299" y="0"/>
                    </a:moveTo>
                    <a:lnTo>
                      <a:pt x="124460" y="0"/>
                    </a:lnTo>
                    <a:cubicBezTo>
                      <a:pt x="55880" y="0"/>
                      <a:pt x="0" y="55880"/>
                      <a:pt x="0" y="124460"/>
                    </a:cubicBezTo>
                    <a:lnTo>
                      <a:pt x="0" y="13463432"/>
                    </a:lnTo>
                    <a:cubicBezTo>
                      <a:pt x="0" y="13532013"/>
                      <a:pt x="55880" y="13587893"/>
                      <a:pt x="124460" y="13587893"/>
                    </a:cubicBezTo>
                    <a:lnTo>
                      <a:pt x="12266299" y="13587893"/>
                    </a:lnTo>
                    <a:cubicBezTo>
                      <a:pt x="12334879" y="13587893"/>
                      <a:pt x="12390759" y="13532013"/>
                      <a:pt x="12390759" y="13463432"/>
                    </a:cubicBezTo>
                    <a:lnTo>
                      <a:pt x="12390759" y="124460"/>
                    </a:lnTo>
                    <a:cubicBezTo>
                      <a:pt x="12390759" y="55880"/>
                      <a:pt x="12334879" y="0"/>
                      <a:pt x="12266299" y="0"/>
                    </a:cubicBezTo>
                    <a:close/>
                  </a:path>
                </a:pathLst>
              </a:custGeom>
              <a:solidFill>
                <a:srgbClr val="100F0D"/>
              </a:solidFill>
            </p:spPr>
          </p:sp>
        </p:grpSp>
        <p:grpSp>
          <p:nvGrpSpPr>
            <p:cNvPr id="7" name="Group 7"/>
            <p:cNvGrpSpPr/>
            <p:nvPr/>
          </p:nvGrpSpPr>
          <p:grpSpPr>
            <a:xfrm>
              <a:off x="10755175" y="0"/>
              <a:ext cx="10497678" cy="11526305"/>
              <a:chOff x="0" y="0"/>
              <a:chExt cx="12448626" cy="13668419"/>
            </a:xfrm>
          </p:grpSpPr>
          <p:sp>
            <p:nvSpPr>
              <p:cNvPr id="8" name="Freeform 8"/>
              <p:cNvSpPr/>
              <p:nvPr/>
            </p:nvSpPr>
            <p:spPr>
              <a:xfrm>
                <a:off x="31750" y="31750"/>
                <a:ext cx="12385126" cy="13604920"/>
              </a:xfrm>
              <a:custGeom>
                <a:avLst/>
                <a:gdLst/>
                <a:ahLst/>
                <a:cxnLst/>
                <a:rect l="l" t="t" r="r" b="b"/>
                <a:pathLst>
                  <a:path w="12385126" h="13604920">
                    <a:moveTo>
                      <a:pt x="12292416" y="13604920"/>
                    </a:moveTo>
                    <a:lnTo>
                      <a:pt x="92710" y="13604920"/>
                    </a:lnTo>
                    <a:cubicBezTo>
                      <a:pt x="41910" y="13604920"/>
                      <a:pt x="0" y="13563009"/>
                      <a:pt x="0" y="13512209"/>
                    </a:cubicBezTo>
                    <a:lnTo>
                      <a:pt x="0" y="92710"/>
                    </a:lnTo>
                    <a:cubicBezTo>
                      <a:pt x="0" y="41910"/>
                      <a:pt x="41910" y="0"/>
                      <a:pt x="92710" y="0"/>
                    </a:cubicBezTo>
                    <a:lnTo>
                      <a:pt x="12291146" y="0"/>
                    </a:lnTo>
                    <a:cubicBezTo>
                      <a:pt x="12341946" y="0"/>
                      <a:pt x="12383857" y="41910"/>
                      <a:pt x="12383857" y="92710"/>
                    </a:cubicBezTo>
                    <a:lnTo>
                      <a:pt x="12383857" y="13510940"/>
                    </a:lnTo>
                    <a:cubicBezTo>
                      <a:pt x="12385126" y="13563009"/>
                      <a:pt x="12343216" y="13604920"/>
                      <a:pt x="12292416" y="13604920"/>
                    </a:cubicBezTo>
                    <a:close/>
                  </a:path>
                </a:pathLst>
              </a:custGeom>
              <a:solidFill>
                <a:srgbClr val="FDF9F2"/>
              </a:solidFill>
            </p:spPr>
          </p:sp>
          <p:sp>
            <p:nvSpPr>
              <p:cNvPr id="9" name="Freeform 9"/>
              <p:cNvSpPr/>
              <p:nvPr/>
            </p:nvSpPr>
            <p:spPr>
              <a:xfrm>
                <a:off x="0" y="0"/>
                <a:ext cx="12448626" cy="13668420"/>
              </a:xfrm>
              <a:custGeom>
                <a:avLst/>
                <a:gdLst/>
                <a:ahLst/>
                <a:cxnLst/>
                <a:rect l="l" t="t" r="r" b="b"/>
                <a:pathLst>
                  <a:path w="12448626" h="13668420">
                    <a:moveTo>
                      <a:pt x="12324166" y="59690"/>
                    </a:moveTo>
                    <a:cubicBezTo>
                      <a:pt x="12359726" y="59690"/>
                      <a:pt x="12388936" y="88900"/>
                      <a:pt x="12388936" y="124460"/>
                    </a:cubicBezTo>
                    <a:lnTo>
                      <a:pt x="12388936" y="13543959"/>
                    </a:lnTo>
                    <a:cubicBezTo>
                      <a:pt x="12388936" y="13579520"/>
                      <a:pt x="12359726" y="13608729"/>
                      <a:pt x="12324166" y="13608729"/>
                    </a:cubicBezTo>
                    <a:lnTo>
                      <a:pt x="124460" y="13608729"/>
                    </a:lnTo>
                    <a:cubicBezTo>
                      <a:pt x="88900" y="13608729"/>
                      <a:pt x="59690" y="13579520"/>
                      <a:pt x="59690" y="13543959"/>
                    </a:cubicBezTo>
                    <a:lnTo>
                      <a:pt x="59690" y="124460"/>
                    </a:lnTo>
                    <a:cubicBezTo>
                      <a:pt x="59690" y="88900"/>
                      <a:pt x="88900" y="59690"/>
                      <a:pt x="124460" y="59690"/>
                    </a:cubicBezTo>
                    <a:lnTo>
                      <a:pt x="12324166" y="59690"/>
                    </a:lnTo>
                    <a:moveTo>
                      <a:pt x="12324166" y="0"/>
                    </a:moveTo>
                    <a:lnTo>
                      <a:pt x="124460" y="0"/>
                    </a:lnTo>
                    <a:cubicBezTo>
                      <a:pt x="55880" y="0"/>
                      <a:pt x="0" y="55880"/>
                      <a:pt x="0" y="124460"/>
                    </a:cubicBezTo>
                    <a:lnTo>
                      <a:pt x="0" y="13543959"/>
                    </a:lnTo>
                    <a:cubicBezTo>
                      <a:pt x="0" y="13612540"/>
                      <a:pt x="55880" y="13668420"/>
                      <a:pt x="124460" y="13668420"/>
                    </a:cubicBezTo>
                    <a:lnTo>
                      <a:pt x="12324166" y="13668420"/>
                    </a:lnTo>
                    <a:cubicBezTo>
                      <a:pt x="12392747" y="13668420"/>
                      <a:pt x="12448626" y="13612540"/>
                      <a:pt x="12448626" y="13543959"/>
                    </a:cubicBezTo>
                    <a:lnTo>
                      <a:pt x="12448626" y="124460"/>
                    </a:lnTo>
                    <a:cubicBezTo>
                      <a:pt x="12448626" y="55880"/>
                      <a:pt x="12392747" y="0"/>
                      <a:pt x="12324166" y="0"/>
                    </a:cubicBezTo>
                    <a:close/>
                  </a:path>
                </a:pathLst>
              </a:custGeom>
              <a:solidFill>
                <a:srgbClr val="100F0D"/>
              </a:solidFill>
            </p:spPr>
          </p:sp>
        </p:grpSp>
        <p:sp>
          <p:nvSpPr>
            <p:cNvPr id="10" name="AutoShape 10"/>
            <p:cNvSpPr/>
            <p:nvPr/>
          </p:nvSpPr>
          <p:spPr>
            <a:xfrm>
              <a:off x="10755175" y="1262644"/>
              <a:ext cx="10497678" cy="0"/>
            </a:xfrm>
            <a:prstGeom prst="line">
              <a:avLst/>
            </a:prstGeom>
            <a:ln w="50800" cap="rnd">
              <a:solidFill>
                <a:srgbClr val="100F0D"/>
              </a:solidFill>
              <a:prstDash val="solid"/>
              <a:headEnd type="none" w="sm" len="sm"/>
              <a:tailEnd type="none" w="sm" len="sm"/>
            </a:ln>
          </p:spPr>
        </p:sp>
        <p:grpSp>
          <p:nvGrpSpPr>
            <p:cNvPr id="11" name="Group 11"/>
            <p:cNvGrpSpPr>
              <a:grpSpLocks noChangeAspect="1"/>
            </p:cNvGrpSpPr>
            <p:nvPr/>
          </p:nvGrpSpPr>
          <p:grpSpPr>
            <a:xfrm>
              <a:off x="12410315" y="436565"/>
              <a:ext cx="317832" cy="317832"/>
              <a:chOff x="0" y="0"/>
              <a:chExt cx="495300" cy="495300"/>
            </a:xfrm>
          </p:grpSpPr>
          <p:sp>
            <p:nvSpPr>
              <p:cNvPr id="12" name="Freeform 12"/>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3" name="Freeform 13"/>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B8A6C0"/>
              </a:solidFill>
            </p:spPr>
          </p:sp>
        </p:grpSp>
        <p:grpSp>
          <p:nvGrpSpPr>
            <p:cNvPr id="14" name="Group 14"/>
            <p:cNvGrpSpPr>
              <a:grpSpLocks noChangeAspect="1"/>
            </p:cNvGrpSpPr>
            <p:nvPr/>
          </p:nvGrpSpPr>
          <p:grpSpPr>
            <a:xfrm>
              <a:off x="11891804" y="436565"/>
              <a:ext cx="317832" cy="317832"/>
              <a:chOff x="0" y="0"/>
              <a:chExt cx="495300" cy="495300"/>
            </a:xfrm>
          </p:grpSpPr>
          <p:sp>
            <p:nvSpPr>
              <p:cNvPr id="15" name="Freeform 15"/>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6" name="Freeform 16"/>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E9D7F"/>
              </a:solidFill>
            </p:spPr>
          </p:sp>
        </p:grpSp>
        <p:grpSp>
          <p:nvGrpSpPr>
            <p:cNvPr id="17" name="Group 17"/>
            <p:cNvGrpSpPr>
              <a:grpSpLocks noChangeAspect="1"/>
            </p:cNvGrpSpPr>
            <p:nvPr/>
          </p:nvGrpSpPr>
          <p:grpSpPr>
            <a:xfrm>
              <a:off x="11373294" y="436565"/>
              <a:ext cx="317832" cy="317832"/>
              <a:chOff x="0" y="0"/>
              <a:chExt cx="495300" cy="495300"/>
            </a:xfrm>
          </p:grpSpPr>
          <p:sp>
            <p:nvSpPr>
              <p:cNvPr id="18" name="Freeform 18"/>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9" name="Freeform 19"/>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BADB1"/>
              </a:solidFill>
            </p:spPr>
          </p:sp>
        </p:grpSp>
        <p:pic>
          <p:nvPicPr>
            <p:cNvPr id="20" name="Picture 20"/>
            <p:cNvPicPr>
              <a:picLocks noChangeAspect="1"/>
            </p:cNvPicPr>
            <p:nvPr/>
          </p:nvPicPr>
          <p:blipFill>
            <a:blip r:embed="rId3">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p:blipFill>
          <p:spPr>
            <a:xfrm>
              <a:off x="11691125" y="5260415"/>
              <a:ext cx="8089866" cy="5486400"/>
            </a:xfrm>
            <a:prstGeom prst="rect">
              <a:avLst/>
            </a:prstGeom>
          </p:spPr>
        </p:pic>
        <p:sp>
          <p:nvSpPr>
            <p:cNvPr id="21" name="TextBox 21"/>
            <p:cNvSpPr txBox="1"/>
            <p:nvPr/>
          </p:nvSpPr>
          <p:spPr>
            <a:xfrm>
              <a:off x="11117029" y="2200292"/>
              <a:ext cx="9773969" cy="2803438"/>
            </a:xfrm>
            <a:prstGeom prst="rect">
              <a:avLst/>
            </a:prstGeom>
          </p:spPr>
          <p:txBody>
            <a:bodyPr lIns="0" tIns="0" rIns="0" bIns="0" rtlCol="0" anchor="t">
              <a:spAutoFit/>
            </a:bodyPr>
            <a:lstStyle/>
            <a:p>
              <a:pPr algn="ctr">
                <a:lnSpc>
                  <a:spcPts val="7650"/>
                </a:lnSpc>
              </a:pPr>
              <a:r>
                <a:rPr lang="en-US" sz="8500">
                  <a:solidFill>
                    <a:srgbClr val="100F0D"/>
                  </a:solidFill>
                  <a:latin typeface="Catchy Mager"/>
                </a:rPr>
                <a:t>STAND OF THE CHURCH</a:t>
              </a:r>
            </a:p>
          </p:txBody>
        </p:sp>
        <p:sp>
          <p:nvSpPr>
            <p:cNvPr id="22" name="TextBox 22"/>
            <p:cNvSpPr txBox="1"/>
            <p:nvPr/>
          </p:nvSpPr>
          <p:spPr>
            <a:xfrm>
              <a:off x="0" y="1162037"/>
              <a:ext cx="9676020" cy="10364267"/>
            </a:xfrm>
            <a:prstGeom prst="rect">
              <a:avLst/>
            </a:prstGeom>
          </p:spPr>
          <p:txBody>
            <a:bodyPr lIns="0" tIns="0" rIns="0" bIns="0" rtlCol="0" anchor="t">
              <a:spAutoFit/>
            </a:bodyPr>
            <a:lstStyle/>
            <a:p>
              <a:pPr algn="just">
                <a:lnSpc>
                  <a:spcPts val="4389"/>
                </a:lnSpc>
              </a:pPr>
              <a:r>
                <a:rPr lang="en-US" sz="3135" spc="156">
                  <a:solidFill>
                    <a:srgbClr val="100F0D"/>
                  </a:solidFill>
                  <a:latin typeface="Nourd"/>
                </a:rPr>
                <a:t>Gender discrimination is one of the most serious issues challenging our society today. "We are children of Heavenly Parents," the church claims. Gender plays a significant role in who we are before, during, and after we die. Men and women are on an equal level, neither is superior than the other. Every person must be treated as a child of God, deserving of dignity and respect.</a:t>
              </a:r>
            </a:p>
            <a:p>
              <a:pPr algn="just">
                <a:lnSpc>
                  <a:spcPts val="3549"/>
                </a:lnSpc>
              </a:pPr>
              <a:endParaRPr lang="en-US" sz="3135" spc="156">
                <a:solidFill>
                  <a:srgbClr val="100F0D"/>
                </a:solidFill>
                <a:latin typeface="Nourd"/>
              </a:endParaRPr>
            </a:p>
            <a:p>
              <a:pPr algn="just">
                <a:lnSpc>
                  <a:spcPts val="3549"/>
                </a:lnSpc>
              </a:pPr>
              <a:endParaRPr lang="en-US" sz="3135" spc="156">
                <a:solidFill>
                  <a:srgbClr val="100F0D"/>
                </a:solidFill>
                <a:latin typeface="Nourd"/>
              </a:endParaRPr>
            </a:p>
            <a:p>
              <a:pPr algn="just">
                <a:lnSpc>
                  <a:spcPts val="2150"/>
                </a:lnSpc>
              </a:pPr>
              <a:endParaRPr lang="en-US" sz="3135" spc="156">
                <a:solidFill>
                  <a:srgbClr val="100F0D"/>
                </a:solidFill>
                <a:latin typeface="Nourd"/>
              </a:endParaRPr>
            </a:p>
          </p:txBody>
        </p:sp>
        <p:sp>
          <p:nvSpPr>
            <p:cNvPr id="23" name="TextBox 23"/>
            <p:cNvSpPr txBox="1"/>
            <p:nvPr/>
          </p:nvSpPr>
          <p:spPr>
            <a:xfrm>
              <a:off x="0" y="10984959"/>
              <a:ext cx="6657203" cy="303149"/>
            </a:xfrm>
            <a:prstGeom prst="rect">
              <a:avLst/>
            </a:prstGeom>
          </p:spPr>
          <p:txBody>
            <a:bodyPr lIns="0" tIns="0" rIns="0" bIns="0" rtlCol="0" anchor="t">
              <a:spAutoFit/>
            </a:bodyPr>
            <a:lstStyle/>
            <a:p>
              <a:pPr algn="just">
                <a:lnSpc>
                  <a:spcPts val="1996"/>
                </a:lnSpc>
              </a:pPr>
              <a:endParaRPr/>
            </a:p>
          </p:txBody>
        </p:sp>
      </p:grpSp>
    </p:spTree>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585813" y="144717"/>
            <a:ext cx="6578859" cy="2028157"/>
            <a:chOff x="0" y="0"/>
            <a:chExt cx="8771811" cy="2704209"/>
          </a:xfrm>
        </p:grpSpPr>
        <p:grpSp>
          <p:nvGrpSpPr>
            <p:cNvPr id="4" name="Group 4"/>
            <p:cNvGrpSpPr/>
            <p:nvPr/>
          </p:nvGrpSpPr>
          <p:grpSpPr>
            <a:xfrm>
              <a:off x="158916" y="221113"/>
              <a:ext cx="8612896" cy="2483096"/>
              <a:chOff x="0" y="0"/>
              <a:chExt cx="10711656" cy="3088168"/>
            </a:xfrm>
          </p:grpSpPr>
          <p:sp>
            <p:nvSpPr>
              <p:cNvPr id="5" name="Freeform 5"/>
              <p:cNvSpPr/>
              <p:nvPr/>
            </p:nvSpPr>
            <p:spPr>
              <a:xfrm>
                <a:off x="31750" y="31750"/>
                <a:ext cx="10648155" cy="3024668"/>
              </a:xfrm>
              <a:custGeom>
                <a:avLst/>
                <a:gdLst/>
                <a:ahLst/>
                <a:cxnLst/>
                <a:rect l="l" t="t" r="r" b="b"/>
                <a:pathLst>
                  <a:path w="10648155" h="3024668">
                    <a:moveTo>
                      <a:pt x="10555446" y="3024668"/>
                    </a:moveTo>
                    <a:lnTo>
                      <a:pt x="92710" y="3024668"/>
                    </a:lnTo>
                    <a:cubicBezTo>
                      <a:pt x="41910" y="3024668"/>
                      <a:pt x="0" y="2982758"/>
                      <a:pt x="0" y="2931958"/>
                    </a:cubicBezTo>
                    <a:lnTo>
                      <a:pt x="0" y="92710"/>
                    </a:lnTo>
                    <a:cubicBezTo>
                      <a:pt x="0" y="41910"/>
                      <a:pt x="41910" y="0"/>
                      <a:pt x="92710" y="0"/>
                    </a:cubicBezTo>
                    <a:lnTo>
                      <a:pt x="10554176" y="0"/>
                    </a:lnTo>
                    <a:cubicBezTo>
                      <a:pt x="10604976" y="0"/>
                      <a:pt x="10646886" y="41910"/>
                      <a:pt x="10646886" y="92710"/>
                    </a:cubicBezTo>
                    <a:lnTo>
                      <a:pt x="10646886" y="2930688"/>
                    </a:lnTo>
                    <a:cubicBezTo>
                      <a:pt x="10648155" y="2982758"/>
                      <a:pt x="10606246" y="3024668"/>
                      <a:pt x="10555446" y="3024668"/>
                    </a:cubicBezTo>
                    <a:close/>
                  </a:path>
                </a:pathLst>
              </a:custGeom>
              <a:solidFill>
                <a:srgbClr val="B8A6C0"/>
              </a:solidFill>
            </p:spPr>
          </p:sp>
          <p:sp>
            <p:nvSpPr>
              <p:cNvPr id="6" name="Freeform 6"/>
              <p:cNvSpPr/>
              <p:nvPr/>
            </p:nvSpPr>
            <p:spPr>
              <a:xfrm>
                <a:off x="0" y="0"/>
                <a:ext cx="10711655" cy="3088168"/>
              </a:xfrm>
              <a:custGeom>
                <a:avLst/>
                <a:gdLst/>
                <a:ahLst/>
                <a:cxnLst/>
                <a:rect l="l" t="t" r="r" b="b"/>
                <a:pathLst>
                  <a:path w="10711655" h="3088168">
                    <a:moveTo>
                      <a:pt x="10587196" y="59690"/>
                    </a:moveTo>
                    <a:cubicBezTo>
                      <a:pt x="10622755" y="59690"/>
                      <a:pt x="10651965" y="88900"/>
                      <a:pt x="10651965" y="124460"/>
                    </a:cubicBezTo>
                    <a:lnTo>
                      <a:pt x="10651965" y="2963708"/>
                    </a:lnTo>
                    <a:cubicBezTo>
                      <a:pt x="10651965" y="2999268"/>
                      <a:pt x="10622755" y="3028478"/>
                      <a:pt x="10587196" y="3028478"/>
                    </a:cubicBezTo>
                    <a:lnTo>
                      <a:pt x="124460" y="3028478"/>
                    </a:lnTo>
                    <a:cubicBezTo>
                      <a:pt x="88900" y="3028478"/>
                      <a:pt x="59690" y="2999268"/>
                      <a:pt x="59690" y="2963708"/>
                    </a:cubicBezTo>
                    <a:lnTo>
                      <a:pt x="59690" y="124460"/>
                    </a:lnTo>
                    <a:cubicBezTo>
                      <a:pt x="59690" y="88900"/>
                      <a:pt x="88900" y="59690"/>
                      <a:pt x="124460" y="59690"/>
                    </a:cubicBezTo>
                    <a:lnTo>
                      <a:pt x="10587196" y="59690"/>
                    </a:lnTo>
                    <a:moveTo>
                      <a:pt x="10587196" y="0"/>
                    </a:moveTo>
                    <a:lnTo>
                      <a:pt x="124460" y="0"/>
                    </a:lnTo>
                    <a:cubicBezTo>
                      <a:pt x="55880" y="0"/>
                      <a:pt x="0" y="55880"/>
                      <a:pt x="0" y="124460"/>
                    </a:cubicBezTo>
                    <a:lnTo>
                      <a:pt x="0" y="2963708"/>
                    </a:lnTo>
                    <a:cubicBezTo>
                      <a:pt x="0" y="3032288"/>
                      <a:pt x="55880" y="3088168"/>
                      <a:pt x="124460" y="3088168"/>
                    </a:cubicBezTo>
                    <a:lnTo>
                      <a:pt x="10587196" y="3088168"/>
                    </a:lnTo>
                    <a:cubicBezTo>
                      <a:pt x="10655776" y="3088168"/>
                      <a:pt x="10711655" y="3032288"/>
                      <a:pt x="10711655" y="2963708"/>
                    </a:cubicBezTo>
                    <a:lnTo>
                      <a:pt x="10711655" y="124460"/>
                    </a:lnTo>
                    <a:cubicBezTo>
                      <a:pt x="10711655" y="55880"/>
                      <a:pt x="10655776" y="0"/>
                      <a:pt x="10587196" y="0"/>
                    </a:cubicBezTo>
                    <a:close/>
                  </a:path>
                </a:pathLst>
              </a:custGeom>
              <a:solidFill>
                <a:srgbClr val="100F0D"/>
              </a:solidFill>
            </p:spPr>
          </p:sp>
        </p:grpSp>
        <p:grpSp>
          <p:nvGrpSpPr>
            <p:cNvPr id="7" name="Group 7"/>
            <p:cNvGrpSpPr/>
            <p:nvPr/>
          </p:nvGrpSpPr>
          <p:grpSpPr>
            <a:xfrm>
              <a:off x="0" y="0"/>
              <a:ext cx="8339639" cy="2357289"/>
              <a:chOff x="0" y="0"/>
              <a:chExt cx="34833296" cy="9846007"/>
            </a:xfrm>
          </p:grpSpPr>
          <p:sp>
            <p:nvSpPr>
              <p:cNvPr id="8" name="Freeform 8"/>
              <p:cNvSpPr/>
              <p:nvPr/>
            </p:nvSpPr>
            <p:spPr>
              <a:xfrm>
                <a:off x="31750" y="31750"/>
                <a:ext cx="34769797" cy="9782507"/>
              </a:xfrm>
              <a:custGeom>
                <a:avLst/>
                <a:gdLst/>
                <a:ahLst/>
                <a:cxnLst/>
                <a:rect l="l" t="t" r="r" b="b"/>
                <a:pathLst>
                  <a:path w="34769797" h="9782507">
                    <a:moveTo>
                      <a:pt x="34677086" y="9782507"/>
                    </a:moveTo>
                    <a:lnTo>
                      <a:pt x="92710" y="9782507"/>
                    </a:lnTo>
                    <a:cubicBezTo>
                      <a:pt x="41910" y="9782507"/>
                      <a:pt x="0" y="9740597"/>
                      <a:pt x="0" y="9689797"/>
                    </a:cubicBezTo>
                    <a:lnTo>
                      <a:pt x="0" y="92710"/>
                    </a:lnTo>
                    <a:cubicBezTo>
                      <a:pt x="0" y="41910"/>
                      <a:pt x="41910" y="0"/>
                      <a:pt x="92710" y="0"/>
                    </a:cubicBezTo>
                    <a:lnTo>
                      <a:pt x="34675815" y="0"/>
                    </a:lnTo>
                    <a:cubicBezTo>
                      <a:pt x="34726615" y="0"/>
                      <a:pt x="34768526" y="41910"/>
                      <a:pt x="34768526" y="92710"/>
                    </a:cubicBezTo>
                    <a:lnTo>
                      <a:pt x="34768526" y="9688526"/>
                    </a:lnTo>
                    <a:cubicBezTo>
                      <a:pt x="34769797" y="9740597"/>
                      <a:pt x="34727886" y="9782507"/>
                      <a:pt x="34677086" y="9782507"/>
                    </a:cubicBezTo>
                    <a:close/>
                  </a:path>
                </a:pathLst>
              </a:custGeom>
              <a:solidFill>
                <a:srgbClr val="FDF9F2"/>
              </a:solidFill>
            </p:spPr>
          </p:sp>
          <p:sp>
            <p:nvSpPr>
              <p:cNvPr id="9" name="Freeform 9"/>
              <p:cNvSpPr/>
              <p:nvPr/>
            </p:nvSpPr>
            <p:spPr>
              <a:xfrm>
                <a:off x="0" y="0"/>
                <a:ext cx="34833297" cy="9846007"/>
              </a:xfrm>
              <a:custGeom>
                <a:avLst/>
                <a:gdLst/>
                <a:ahLst/>
                <a:cxnLst/>
                <a:rect l="l" t="t" r="r" b="b"/>
                <a:pathLst>
                  <a:path w="34833297" h="9846007">
                    <a:moveTo>
                      <a:pt x="34708836" y="59690"/>
                    </a:moveTo>
                    <a:cubicBezTo>
                      <a:pt x="34744397" y="59690"/>
                      <a:pt x="34773605" y="88900"/>
                      <a:pt x="34773605" y="124460"/>
                    </a:cubicBezTo>
                    <a:lnTo>
                      <a:pt x="34773605" y="9721547"/>
                    </a:lnTo>
                    <a:cubicBezTo>
                      <a:pt x="34773605" y="9757107"/>
                      <a:pt x="34744397" y="9786317"/>
                      <a:pt x="34708836" y="9786317"/>
                    </a:cubicBezTo>
                    <a:lnTo>
                      <a:pt x="124460" y="9786317"/>
                    </a:lnTo>
                    <a:cubicBezTo>
                      <a:pt x="88900" y="9786317"/>
                      <a:pt x="59690" y="9757107"/>
                      <a:pt x="59690" y="9721547"/>
                    </a:cubicBezTo>
                    <a:lnTo>
                      <a:pt x="59690" y="124460"/>
                    </a:lnTo>
                    <a:cubicBezTo>
                      <a:pt x="59690" y="88900"/>
                      <a:pt x="88900" y="59690"/>
                      <a:pt x="124460" y="59690"/>
                    </a:cubicBezTo>
                    <a:lnTo>
                      <a:pt x="34708836" y="59690"/>
                    </a:lnTo>
                    <a:moveTo>
                      <a:pt x="34708836" y="0"/>
                    </a:moveTo>
                    <a:lnTo>
                      <a:pt x="124460" y="0"/>
                    </a:lnTo>
                    <a:cubicBezTo>
                      <a:pt x="55880" y="0"/>
                      <a:pt x="0" y="55880"/>
                      <a:pt x="0" y="124460"/>
                    </a:cubicBezTo>
                    <a:lnTo>
                      <a:pt x="0" y="9721547"/>
                    </a:lnTo>
                    <a:cubicBezTo>
                      <a:pt x="0" y="9790127"/>
                      <a:pt x="55880" y="9846007"/>
                      <a:pt x="124460" y="9846007"/>
                    </a:cubicBezTo>
                    <a:lnTo>
                      <a:pt x="34708836" y="9846007"/>
                    </a:lnTo>
                    <a:cubicBezTo>
                      <a:pt x="34777415" y="9846007"/>
                      <a:pt x="34833297" y="9790127"/>
                      <a:pt x="34833297" y="9721547"/>
                    </a:cubicBezTo>
                    <a:lnTo>
                      <a:pt x="34833297" y="124460"/>
                    </a:lnTo>
                    <a:cubicBezTo>
                      <a:pt x="34833297" y="55880"/>
                      <a:pt x="34777415" y="0"/>
                      <a:pt x="34708836" y="0"/>
                    </a:cubicBezTo>
                    <a:close/>
                  </a:path>
                </a:pathLst>
              </a:custGeom>
              <a:solidFill>
                <a:srgbClr val="100F0D"/>
              </a:solidFill>
            </p:spPr>
          </p:sp>
        </p:grpSp>
        <p:sp>
          <p:nvSpPr>
            <p:cNvPr id="10" name="AutoShape 10"/>
            <p:cNvSpPr/>
            <p:nvPr/>
          </p:nvSpPr>
          <p:spPr>
            <a:xfrm>
              <a:off x="0" y="782871"/>
              <a:ext cx="8339639" cy="0"/>
            </a:xfrm>
            <a:prstGeom prst="line">
              <a:avLst/>
            </a:prstGeom>
            <a:ln w="50800" cap="rnd">
              <a:solidFill>
                <a:srgbClr val="100F0D"/>
              </a:solidFill>
              <a:prstDash val="solid"/>
              <a:headEnd type="none" w="sm" len="sm"/>
              <a:tailEnd type="none" w="sm" len="sm"/>
            </a:ln>
          </p:spPr>
        </p:sp>
        <p:grpSp>
          <p:nvGrpSpPr>
            <p:cNvPr id="11" name="Group 11"/>
            <p:cNvGrpSpPr>
              <a:grpSpLocks noChangeAspect="1"/>
            </p:cNvGrpSpPr>
            <p:nvPr/>
          </p:nvGrpSpPr>
          <p:grpSpPr>
            <a:xfrm>
              <a:off x="1391246" y="221113"/>
              <a:ext cx="317832" cy="317832"/>
              <a:chOff x="0" y="0"/>
              <a:chExt cx="495300" cy="495300"/>
            </a:xfrm>
          </p:grpSpPr>
          <p:sp>
            <p:nvSpPr>
              <p:cNvPr id="12" name="Freeform 12"/>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3" name="Freeform 13"/>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B8A6C0"/>
              </a:solidFill>
            </p:spPr>
          </p:sp>
        </p:grpSp>
        <p:grpSp>
          <p:nvGrpSpPr>
            <p:cNvPr id="14" name="Group 14"/>
            <p:cNvGrpSpPr>
              <a:grpSpLocks noChangeAspect="1"/>
            </p:cNvGrpSpPr>
            <p:nvPr/>
          </p:nvGrpSpPr>
          <p:grpSpPr>
            <a:xfrm>
              <a:off x="806503" y="221113"/>
              <a:ext cx="317832" cy="317832"/>
              <a:chOff x="0" y="0"/>
              <a:chExt cx="495300" cy="495300"/>
            </a:xfrm>
          </p:grpSpPr>
          <p:sp>
            <p:nvSpPr>
              <p:cNvPr id="15" name="Freeform 15"/>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6" name="Freeform 16"/>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E9D7F"/>
              </a:solidFill>
            </p:spPr>
          </p:sp>
        </p:grpSp>
        <p:grpSp>
          <p:nvGrpSpPr>
            <p:cNvPr id="17" name="Group 17"/>
            <p:cNvGrpSpPr>
              <a:grpSpLocks noChangeAspect="1"/>
            </p:cNvGrpSpPr>
            <p:nvPr/>
          </p:nvGrpSpPr>
          <p:grpSpPr>
            <a:xfrm>
              <a:off x="158916" y="221113"/>
              <a:ext cx="317832" cy="317832"/>
              <a:chOff x="0" y="0"/>
              <a:chExt cx="495300" cy="495300"/>
            </a:xfrm>
          </p:grpSpPr>
          <p:sp>
            <p:nvSpPr>
              <p:cNvPr id="18" name="Freeform 18"/>
              <p:cNvSpPr/>
              <p:nvPr/>
            </p:nvSpPr>
            <p:spPr>
              <a:xfrm>
                <a:off x="0" y="0"/>
                <a:ext cx="495300" cy="495300"/>
              </a:xfrm>
              <a:custGeom>
                <a:avLst/>
                <a:gdLst/>
                <a:ahLst/>
                <a:cxnLst/>
                <a:rect l="l" t="t" r="r" b="b"/>
                <a:pathLst>
                  <a:path w="495300" h="495300">
                    <a:moveTo>
                      <a:pt x="247650" y="0"/>
                    </a:moveTo>
                    <a:cubicBezTo>
                      <a:pt x="110490" y="0"/>
                      <a:pt x="0" y="110490"/>
                      <a:pt x="0" y="247650"/>
                    </a:cubicBezTo>
                    <a:cubicBezTo>
                      <a:pt x="0" y="384810"/>
                      <a:pt x="110490" y="495300"/>
                      <a:pt x="247650" y="495300"/>
                    </a:cubicBezTo>
                    <a:cubicBezTo>
                      <a:pt x="383540" y="495300"/>
                      <a:pt x="495300" y="384810"/>
                      <a:pt x="495300" y="247650"/>
                    </a:cubicBezTo>
                    <a:cubicBezTo>
                      <a:pt x="495300" y="110490"/>
                      <a:pt x="383540" y="0"/>
                      <a:pt x="247650" y="0"/>
                    </a:cubicBezTo>
                    <a:close/>
                    <a:moveTo>
                      <a:pt x="247650" y="457200"/>
                    </a:moveTo>
                    <a:cubicBezTo>
                      <a:pt x="132080" y="457200"/>
                      <a:pt x="38100" y="363220"/>
                      <a:pt x="38100" y="247650"/>
                    </a:cubicBezTo>
                    <a:cubicBezTo>
                      <a:pt x="38100" y="132080"/>
                      <a:pt x="132080" y="38100"/>
                      <a:pt x="247650" y="38100"/>
                    </a:cubicBezTo>
                    <a:cubicBezTo>
                      <a:pt x="363220" y="38100"/>
                      <a:pt x="457200" y="132080"/>
                      <a:pt x="457200" y="247650"/>
                    </a:cubicBezTo>
                    <a:cubicBezTo>
                      <a:pt x="457200" y="363220"/>
                      <a:pt x="363220" y="457200"/>
                      <a:pt x="247650" y="457200"/>
                    </a:cubicBezTo>
                    <a:close/>
                  </a:path>
                </a:pathLst>
              </a:custGeom>
              <a:solidFill>
                <a:srgbClr val="100F0D"/>
              </a:solidFill>
            </p:spPr>
          </p:sp>
          <p:sp>
            <p:nvSpPr>
              <p:cNvPr id="19" name="Freeform 19"/>
              <p:cNvSpPr/>
              <p:nvPr/>
            </p:nvSpPr>
            <p:spPr>
              <a:xfrm>
                <a:off x="38100" y="38100"/>
                <a:ext cx="419100" cy="419100"/>
              </a:xfrm>
              <a:custGeom>
                <a:avLst/>
                <a:gdLst/>
                <a:ahLst/>
                <a:cxnLst/>
                <a:rect l="l" t="t" r="r" b="b"/>
                <a:pathLst>
                  <a:path w="419100" h="419100">
                    <a:moveTo>
                      <a:pt x="209550" y="0"/>
                    </a:moveTo>
                    <a:cubicBezTo>
                      <a:pt x="93980" y="0"/>
                      <a:pt x="0" y="93980"/>
                      <a:pt x="0" y="209550"/>
                    </a:cubicBezTo>
                    <a:cubicBezTo>
                      <a:pt x="0" y="325120"/>
                      <a:pt x="93980" y="419100"/>
                      <a:pt x="209550" y="419100"/>
                    </a:cubicBezTo>
                    <a:cubicBezTo>
                      <a:pt x="325120" y="419100"/>
                      <a:pt x="419100" y="325120"/>
                      <a:pt x="419100" y="209550"/>
                    </a:cubicBezTo>
                    <a:cubicBezTo>
                      <a:pt x="419100" y="93980"/>
                      <a:pt x="325120" y="0"/>
                      <a:pt x="209550" y="0"/>
                    </a:cubicBezTo>
                    <a:close/>
                  </a:path>
                </a:pathLst>
              </a:custGeom>
              <a:solidFill>
                <a:srgbClr val="EBADB1"/>
              </a:solidFill>
            </p:spPr>
          </p:sp>
        </p:grpSp>
        <p:sp>
          <p:nvSpPr>
            <p:cNvPr id="20" name="TextBox 20"/>
            <p:cNvSpPr txBox="1"/>
            <p:nvPr/>
          </p:nvSpPr>
          <p:spPr>
            <a:xfrm>
              <a:off x="317832" y="1104651"/>
              <a:ext cx="6110836" cy="1062427"/>
            </a:xfrm>
            <a:prstGeom prst="rect">
              <a:avLst/>
            </a:prstGeom>
          </p:spPr>
          <p:txBody>
            <a:bodyPr lIns="0" tIns="0" rIns="0" bIns="0" rtlCol="0" anchor="t">
              <a:spAutoFit/>
            </a:bodyPr>
            <a:lstStyle/>
            <a:p>
              <a:pPr>
                <a:lnSpc>
                  <a:spcPts val="5921"/>
                </a:lnSpc>
              </a:pPr>
              <a:r>
                <a:rPr lang="en-US" sz="5383">
                  <a:solidFill>
                    <a:srgbClr val="100F0D"/>
                  </a:solidFill>
                  <a:latin typeface="Catchy Mager"/>
                </a:rPr>
                <a:t>RATIONALE</a:t>
              </a:r>
            </a:p>
          </p:txBody>
        </p:sp>
      </p:grpSp>
      <p:grpSp>
        <p:nvGrpSpPr>
          <p:cNvPr id="21" name="Group 21"/>
          <p:cNvGrpSpPr/>
          <p:nvPr/>
        </p:nvGrpSpPr>
        <p:grpSpPr>
          <a:xfrm>
            <a:off x="376224" y="2575026"/>
            <a:ext cx="17409753" cy="7447528"/>
            <a:chOff x="0" y="0"/>
            <a:chExt cx="23213005" cy="9930038"/>
          </a:xfrm>
        </p:grpSpPr>
        <p:grpSp>
          <p:nvGrpSpPr>
            <p:cNvPr id="22" name="Group 22"/>
            <p:cNvGrpSpPr/>
            <p:nvPr/>
          </p:nvGrpSpPr>
          <p:grpSpPr>
            <a:xfrm>
              <a:off x="266752" y="446217"/>
              <a:ext cx="22946253" cy="9483821"/>
              <a:chOff x="0" y="0"/>
              <a:chExt cx="27210716" cy="11246349"/>
            </a:xfrm>
          </p:grpSpPr>
          <p:sp>
            <p:nvSpPr>
              <p:cNvPr id="23" name="Freeform 23"/>
              <p:cNvSpPr/>
              <p:nvPr/>
            </p:nvSpPr>
            <p:spPr>
              <a:xfrm>
                <a:off x="31750" y="31750"/>
                <a:ext cx="27147217" cy="11182848"/>
              </a:xfrm>
              <a:custGeom>
                <a:avLst/>
                <a:gdLst/>
                <a:ahLst/>
                <a:cxnLst/>
                <a:rect l="l" t="t" r="r" b="b"/>
                <a:pathLst>
                  <a:path w="27147217" h="11182848">
                    <a:moveTo>
                      <a:pt x="27054507" y="11182848"/>
                    </a:moveTo>
                    <a:lnTo>
                      <a:pt x="92710" y="11182848"/>
                    </a:lnTo>
                    <a:cubicBezTo>
                      <a:pt x="41910" y="11182848"/>
                      <a:pt x="0" y="11140939"/>
                      <a:pt x="0" y="11090139"/>
                    </a:cubicBezTo>
                    <a:lnTo>
                      <a:pt x="0" y="92710"/>
                    </a:lnTo>
                    <a:cubicBezTo>
                      <a:pt x="0" y="41910"/>
                      <a:pt x="41910" y="0"/>
                      <a:pt x="92710" y="0"/>
                    </a:cubicBezTo>
                    <a:lnTo>
                      <a:pt x="27053236" y="0"/>
                    </a:lnTo>
                    <a:cubicBezTo>
                      <a:pt x="27104036" y="0"/>
                      <a:pt x="27145946" y="41910"/>
                      <a:pt x="27145946" y="92710"/>
                    </a:cubicBezTo>
                    <a:lnTo>
                      <a:pt x="27145946" y="11088869"/>
                    </a:lnTo>
                    <a:cubicBezTo>
                      <a:pt x="27147217" y="11140939"/>
                      <a:pt x="27105307" y="11182848"/>
                      <a:pt x="27054507" y="11182848"/>
                    </a:cubicBezTo>
                    <a:close/>
                  </a:path>
                </a:pathLst>
              </a:custGeom>
              <a:solidFill>
                <a:srgbClr val="EBADB1"/>
              </a:solidFill>
            </p:spPr>
          </p:sp>
          <p:sp>
            <p:nvSpPr>
              <p:cNvPr id="24" name="Freeform 24"/>
              <p:cNvSpPr/>
              <p:nvPr/>
            </p:nvSpPr>
            <p:spPr>
              <a:xfrm>
                <a:off x="0" y="0"/>
                <a:ext cx="27210717" cy="11246348"/>
              </a:xfrm>
              <a:custGeom>
                <a:avLst/>
                <a:gdLst/>
                <a:ahLst/>
                <a:cxnLst/>
                <a:rect l="l" t="t" r="r" b="b"/>
                <a:pathLst>
                  <a:path w="27210717" h="11246348">
                    <a:moveTo>
                      <a:pt x="27086257" y="59690"/>
                    </a:moveTo>
                    <a:cubicBezTo>
                      <a:pt x="27121817" y="59690"/>
                      <a:pt x="27151025" y="88900"/>
                      <a:pt x="27151025" y="124460"/>
                    </a:cubicBezTo>
                    <a:lnTo>
                      <a:pt x="27151025" y="11121889"/>
                    </a:lnTo>
                    <a:cubicBezTo>
                      <a:pt x="27151025" y="11157448"/>
                      <a:pt x="27121817" y="11186659"/>
                      <a:pt x="27086257" y="11186659"/>
                    </a:cubicBezTo>
                    <a:lnTo>
                      <a:pt x="124460" y="11186659"/>
                    </a:lnTo>
                    <a:cubicBezTo>
                      <a:pt x="88900" y="11186659"/>
                      <a:pt x="59690" y="11157448"/>
                      <a:pt x="59690" y="11121889"/>
                    </a:cubicBezTo>
                    <a:lnTo>
                      <a:pt x="59690" y="124460"/>
                    </a:lnTo>
                    <a:cubicBezTo>
                      <a:pt x="59690" y="88900"/>
                      <a:pt x="88900" y="59690"/>
                      <a:pt x="124460" y="59690"/>
                    </a:cubicBezTo>
                    <a:lnTo>
                      <a:pt x="27086257" y="59690"/>
                    </a:lnTo>
                    <a:moveTo>
                      <a:pt x="27086257" y="0"/>
                    </a:moveTo>
                    <a:lnTo>
                      <a:pt x="124460" y="0"/>
                    </a:lnTo>
                    <a:cubicBezTo>
                      <a:pt x="55880" y="0"/>
                      <a:pt x="0" y="55880"/>
                      <a:pt x="0" y="124460"/>
                    </a:cubicBezTo>
                    <a:lnTo>
                      <a:pt x="0" y="11121889"/>
                    </a:lnTo>
                    <a:cubicBezTo>
                      <a:pt x="0" y="11190469"/>
                      <a:pt x="55880" y="11246348"/>
                      <a:pt x="124460" y="11246348"/>
                    </a:cubicBezTo>
                    <a:lnTo>
                      <a:pt x="27086257" y="11246348"/>
                    </a:lnTo>
                    <a:cubicBezTo>
                      <a:pt x="27154836" y="11246348"/>
                      <a:pt x="27210717" y="11190469"/>
                      <a:pt x="27210717" y="11121889"/>
                    </a:cubicBezTo>
                    <a:lnTo>
                      <a:pt x="27210717" y="124460"/>
                    </a:lnTo>
                    <a:cubicBezTo>
                      <a:pt x="27210717" y="55880"/>
                      <a:pt x="27154836" y="0"/>
                      <a:pt x="27086257" y="0"/>
                    </a:cubicBezTo>
                    <a:close/>
                  </a:path>
                </a:pathLst>
              </a:custGeom>
              <a:solidFill>
                <a:srgbClr val="100F0D"/>
              </a:solidFill>
            </p:spPr>
          </p:sp>
        </p:grpSp>
        <p:grpSp>
          <p:nvGrpSpPr>
            <p:cNvPr id="25" name="Group 25"/>
            <p:cNvGrpSpPr/>
            <p:nvPr/>
          </p:nvGrpSpPr>
          <p:grpSpPr>
            <a:xfrm>
              <a:off x="0" y="0"/>
              <a:ext cx="22887062" cy="9513666"/>
              <a:chOff x="0" y="0"/>
              <a:chExt cx="26694298" cy="11096253"/>
            </a:xfrm>
          </p:grpSpPr>
          <p:sp>
            <p:nvSpPr>
              <p:cNvPr id="26" name="Freeform 26"/>
              <p:cNvSpPr/>
              <p:nvPr/>
            </p:nvSpPr>
            <p:spPr>
              <a:xfrm>
                <a:off x="31750" y="31750"/>
                <a:ext cx="26630799" cy="11032753"/>
              </a:xfrm>
              <a:custGeom>
                <a:avLst/>
                <a:gdLst/>
                <a:ahLst/>
                <a:cxnLst/>
                <a:rect l="l" t="t" r="r" b="b"/>
                <a:pathLst>
                  <a:path w="26630799" h="11032753">
                    <a:moveTo>
                      <a:pt x="26538089" y="11032753"/>
                    </a:moveTo>
                    <a:lnTo>
                      <a:pt x="92710" y="11032753"/>
                    </a:lnTo>
                    <a:cubicBezTo>
                      <a:pt x="41910" y="11032753"/>
                      <a:pt x="0" y="10990843"/>
                      <a:pt x="0" y="10940043"/>
                    </a:cubicBezTo>
                    <a:lnTo>
                      <a:pt x="0" y="92710"/>
                    </a:lnTo>
                    <a:cubicBezTo>
                      <a:pt x="0" y="41910"/>
                      <a:pt x="41910" y="0"/>
                      <a:pt x="92710" y="0"/>
                    </a:cubicBezTo>
                    <a:lnTo>
                      <a:pt x="26536817" y="0"/>
                    </a:lnTo>
                    <a:cubicBezTo>
                      <a:pt x="26587617" y="0"/>
                      <a:pt x="26629528" y="41910"/>
                      <a:pt x="26629528" y="92710"/>
                    </a:cubicBezTo>
                    <a:lnTo>
                      <a:pt x="26629528" y="10938773"/>
                    </a:lnTo>
                    <a:cubicBezTo>
                      <a:pt x="26630799" y="10990843"/>
                      <a:pt x="26588889" y="11032753"/>
                      <a:pt x="26538089" y="11032753"/>
                    </a:cubicBezTo>
                    <a:close/>
                  </a:path>
                </a:pathLst>
              </a:custGeom>
              <a:solidFill>
                <a:srgbClr val="FDF9F2"/>
              </a:solidFill>
            </p:spPr>
          </p:sp>
          <p:sp>
            <p:nvSpPr>
              <p:cNvPr id="27" name="Freeform 27"/>
              <p:cNvSpPr/>
              <p:nvPr/>
            </p:nvSpPr>
            <p:spPr>
              <a:xfrm>
                <a:off x="0" y="0"/>
                <a:ext cx="26694299" cy="11096253"/>
              </a:xfrm>
              <a:custGeom>
                <a:avLst/>
                <a:gdLst/>
                <a:ahLst/>
                <a:cxnLst/>
                <a:rect l="l" t="t" r="r" b="b"/>
                <a:pathLst>
                  <a:path w="26694299" h="11096253">
                    <a:moveTo>
                      <a:pt x="26569839" y="59690"/>
                    </a:moveTo>
                    <a:cubicBezTo>
                      <a:pt x="26605399" y="59690"/>
                      <a:pt x="26634607" y="88900"/>
                      <a:pt x="26634607" y="124460"/>
                    </a:cubicBezTo>
                    <a:lnTo>
                      <a:pt x="26634607" y="10971793"/>
                    </a:lnTo>
                    <a:cubicBezTo>
                      <a:pt x="26634607" y="11007353"/>
                      <a:pt x="26605399" y="11036563"/>
                      <a:pt x="26569839" y="11036563"/>
                    </a:cubicBezTo>
                    <a:lnTo>
                      <a:pt x="124460" y="11036563"/>
                    </a:lnTo>
                    <a:cubicBezTo>
                      <a:pt x="88900" y="11036563"/>
                      <a:pt x="59690" y="11007353"/>
                      <a:pt x="59690" y="10971793"/>
                    </a:cubicBezTo>
                    <a:lnTo>
                      <a:pt x="59690" y="124460"/>
                    </a:lnTo>
                    <a:cubicBezTo>
                      <a:pt x="59690" y="88900"/>
                      <a:pt x="88900" y="59690"/>
                      <a:pt x="124460" y="59690"/>
                    </a:cubicBezTo>
                    <a:lnTo>
                      <a:pt x="26569839" y="59690"/>
                    </a:lnTo>
                    <a:moveTo>
                      <a:pt x="26569839" y="0"/>
                    </a:moveTo>
                    <a:lnTo>
                      <a:pt x="124460" y="0"/>
                    </a:lnTo>
                    <a:cubicBezTo>
                      <a:pt x="55880" y="0"/>
                      <a:pt x="0" y="55880"/>
                      <a:pt x="0" y="124460"/>
                    </a:cubicBezTo>
                    <a:lnTo>
                      <a:pt x="0" y="10971793"/>
                    </a:lnTo>
                    <a:cubicBezTo>
                      <a:pt x="0" y="11040373"/>
                      <a:pt x="55880" y="11096253"/>
                      <a:pt x="124460" y="11096253"/>
                    </a:cubicBezTo>
                    <a:lnTo>
                      <a:pt x="26569839" y="11096253"/>
                    </a:lnTo>
                    <a:cubicBezTo>
                      <a:pt x="26638417" y="11096253"/>
                      <a:pt x="26694299" y="11040373"/>
                      <a:pt x="26694299" y="10971793"/>
                    </a:cubicBezTo>
                    <a:lnTo>
                      <a:pt x="26694299" y="124460"/>
                    </a:lnTo>
                    <a:cubicBezTo>
                      <a:pt x="26694299" y="55880"/>
                      <a:pt x="26638417" y="0"/>
                      <a:pt x="26569839" y="0"/>
                    </a:cubicBezTo>
                    <a:close/>
                  </a:path>
                </a:pathLst>
              </a:custGeom>
              <a:solidFill>
                <a:srgbClr val="100F0D"/>
              </a:solidFill>
            </p:spPr>
          </p:sp>
        </p:grpSp>
        <p:sp>
          <p:nvSpPr>
            <p:cNvPr id="28" name="TextBox 28"/>
            <p:cNvSpPr txBox="1"/>
            <p:nvPr/>
          </p:nvSpPr>
          <p:spPr>
            <a:xfrm>
              <a:off x="321523" y="389067"/>
              <a:ext cx="22244016" cy="9389984"/>
            </a:xfrm>
            <a:prstGeom prst="rect">
              <a:avLst/>
            </a:prstGeom>
          </p:spPr>
          <p:txBody>
            <a:bodyPr lIns="0" tIns="0" rIns="0" bIns="0" rtlCol="0" anchor="t">
              <a:spAutoFit/>
            </a:bodyPr>
            <a:lstStyle/>
            <a:p>
              <a:pPr>
                <a:lnSpc>
                  <a:spcPts val="3334"/>
                </a:lnSpc>
              </a:pPr>
              <a:r>
                <a:rPr lang="en-US" sz="2381">
                  <a:solidFill>
                    <a:srgbClr val="100F0D"/>
                  </a:solidFill>
                  <a:latin typeface="Nourd"/>
                </a:rPr>
                <a:t>The purpose of this project is to promote gender equality and stop sexism. It is important for people to understand sexism and how it affects everyone. We have to stop imposing gender roles and stereotypes, especially on children. We have to stop telling them that girls and boys have their own clothes, colors, toys, abilities, or activities that they should be interested in. Because if this continues, everyone will spend the rest of their lives trying to fit in with society’s standards and gender norms. Sexism greatly affects women and girls, there are still countries out there that deny them education and basic human rights. Women usually get fewer opportunities, less recognition, and less salaries than men and they often get exposed to discrimination and objectification. As for men, they are denied mental and emotional support because they are stereotyped as always strong and enduring but never vulnerable. If they act feminine or if they’re not muscular they’ll be seen as weak or gay. Double standards are also a factor in sexism. If women are intelligent, assertive, and strict she is most likely to be called bossy or competitive but when men show these qualities they are seen to be good or natural leaders. On the other hand, men who get sexually assaulted usually don’t tell authorities because they are afraid to be judged and viewed as weak or lame for not being able to defend themselves and if they end up telling authorities, people doubt them but when women get sexually assault everyone pity’s them immediately. Sexism affects people mentally, physically, and emotionally and that is why we have to stop it because there is no need for it to exist. Sexism still happens to this day but if we want to make a change and end sexism we have to stop accepting it and start speaking up, that is the whole point of this project and why this proposal is important. </a:t>
              </a:r>
            </a:p>
            <a:p>
              <a:pPr>
                <a:lnSpc>
                  <a:spcPts val="3334"/>
                </a:lnSpc>
              </a:pPr>
              <a:endParaRPr lang="en-US" sz="2381">
                <a:solidFill>
                  <a:srgbClr val="100F0D"/>
                </a:solidFill>
                <a:latin typeface="Nourd"/>
              </a:endParaRPr>
            </a:p>
          </p:txBody>
        </p:sp>
      </p:grpSp>
    </p:spTree>
  </p:cSld>
  <p:clrMapOvr>
    <a:masterClrMapping/>
  </p:clrMapOvr>
  <mc:AlternateContent xmlns:mc="http://schemas.openxmlformats.org/markup-compatibility/2006" xmlns:p14="http://schemas.microsoft.com/office/powerpoint/2010/main">
    <mc:Choice Requires="p14">
      <p:transition spd="slow">
        <p14:pan dir="u"/>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1028700" y="777799"/>
            <a:ext cx="16278225" cy="8845701"/>
            <a:chOff x="0" y="0"/>
            <a:chExt cx="21704300" cy="11794268"/>
          </a:xfrm>
        </p:grpSpPr>
        <p:grpSp>
          <p:nvGrpSpPr>
            <p:cNvPr id="4" name="Group 4"/>
            <p:cNvGrpSpPr/>
            <p:nvPr/>
          </p:nvGrpSpPr>
          <p:grpSpPr>
            <a:xfrm>
              <a:off x="420681" y="466884"/>
              <a:ext cx="21283619" cy="11327385"/>
              <a:chOff x="0" y="0"/>
              <a:chExt cx="25239089" cy="13432531"/>
            </a:xfrm>
          </p:grpSpPr>
          <p:sp>
            <p:nvSpPr>
              <p:cNvPr id="5" name="Freeform 5"/>
              <p:cNvSpPr/>
              <p:nvPr/>
            </p:nvSpPr>
            <p:spPr>
              <a:xfrm>
                <a:off x="31750" y="31750"/>
                <a:ext cx="25175589" cy="13369030"/>
              </a:xfrm>
              <a:custGeom>
                <a:avLst/>
                <a:gdLst/>
                <a:ahLst/>
                <a:cxnLst/>
                <a:rect l="l" t="t" r="r" b="b"/>
                <a:pathLst>
                  <a:path w="25175589" h="13369030">
                    <a:moveTo>
                      <a:pt x="25082880" y="13369030"/>
                    </a:moveTo>
                    <a:lnTo>
                      <a:pt x="92710" y="13369030"/>
                    </a:lnTo>
                    <a:cubicBezTo>
                      <a:pt x="41910" y="13369030"/>
                      <a:pt x="0" y="13327121"/>
                      <a:pt x="0" y="13276321"/>
                    </a:cubicBezTo>
                    <a:lnTo>
                      <a:pt x="0" y="92710"/>
                    </a:lnTo>
                    <a:cubicBezTo>
                      <a:pt x="0" y="41910"/>
                      <a:pt x="41910" y="0"/>
                      <a:pt x="92710" y="0"/>
                    </a:cubicBezTo>
                    <a:lnTo>
                      <a:pt x="25081609" y="0"/>
                    </a:lnTo>
                    <a:cubicBezTo>
                      <a:pt x="25132409" y="0"/>
                      <a:pt x="25174319" y="41910"/>
                      <a:pt x="25174319" y="92710"/>
                    </a:cubicBezTo>
                    <a:lnTo>
                      <a:pt x="25174319" y="13275050"/>
                    </a:lnTo>
                    <a:cubicBezTo>
                      <a:pt x="25175589" y="13327121"/>
                      <a:pt x="25133680" y="13369030"/>
                      <a:pt x="25082880" y="13369030"/>
                    </a:cubicBezTo>
                    <a:close/>
                  </a:path>
                </a:pathLst>
              </a:custGeom>
              <a:solidFill>
                <a:srgbClr val="EE9D7F"/>
              </a:solidFill>
            </p:spPr>
          </p:sp>
          <p:sp>
            <p:nvSpPr>
              <p:cNvPr id="6" name="Freeform 6"/>
              <p:cNvSpPr/>
              <p:nvPr/>
            </p:nvSpPr>
            <p:spPr>
              <a:xfrm>
                <a:off x="0" y="0"/>
                <a:ext cx="25239089" cy="13432530"/>
              </a:xfrm>
              <a:custGeom>
                <a:avLst/>
                <a:gdLst/>
                <a:ahLst/>
                <a:cxnLst/>
                <a:rect l="l" t="t" r="r" b="b"/>
                <a:pathLst>
                  <a:path w="25239089" h="13432530">
                    <a:moveTo>
                      <a:pt x="25114630" y="59690"/>
                    </a:moveTo>
                    <a:cubicBezTo>
                      <a:pt x="25150189" y="59690"/>
                      <a:pt x="25179400" y="88900"/>
                      <a:pt x="25179400" y="124460"/>
                    </a:cubicBezTo>
                    <a:lnTo>
                      <a:pt x="25179400" y="13308071"/>
                    </a:lnTo>
                    <a:cubicBezTo>
                      <a:pt x="25179400" y="13343630"/>
                      <a:pt x="25150189" y="13372841"/>
                      <a:pt x="25114630" y="13372841"/>
                    </a:cubicBezTo>
                    <a:lnTo>
                      <a:pt x="124460" y="13372841"/>
                    </a:lnTo>
                    <a:cubicBezTo>
                      <a:pt x="88900" y="13372841"/>
                      <a:pt x="59690" y="13343630"/>
                      <a:pt x="59690" y="13308071"/>
                    </a:cubicBezTo>
                    <a:lnTo>
                      <a:pt x="59690" y="124460"/>
                    </a:lnTo>
                    <a:cubicBezTo>
                      <a:pt x="59690" y="88900"/>
                      <a:pt x="88900" y="59690"/>
                      <a:pt x="124460" y="59690"/>
                    </a:cubicBezTo>
                    <a:lnTo>
                      <a:pt x="25114630" y="59690"/>
                    </a:lnTo>
                    <a:moveTo>
                      <a:pt x="25114630" y="0"/>
                    </a:moveTo>
                    <a:lnTo>
                      <a:pt x="124460" y="0"/>
                    </a:lnTo>
                    <a:cubicBezTo>
                      <a:pt x="55880" y="0"/>
                      <a:pt x="0" y="55880"/>
                      <a:pt x="0" y="124460"/>
                    </a:cubicBezTo>
                    <a:lnTo>
                      <a:pt x="0" y="13308071"/>
                    </a:lnTo>
                    <a:cubicBezTo>
                      <a:pt x="0" y="13376650"/>
                      <a:pt x="55880" y="13432530"/>
                      <a:pt x="124460" y="13432530"/>
                    </a:cubicBezTo>
                    <a:lnTo>
                      <a:pt x="25114630" y="13432530"/>
                    </a:lnTo>
                    <a:cubicBezTo>
                      <a:pt x="25183209" y="13432530"/>
                      <a:pt x="25239089" y="13376650"/>
                      <a:pt x="25239089" y="13308071"/>
                    </a:cubicBezTo>
                    <a:lnTo>
                      <a:pt x="25239089" y="124460"/>
                    </a:lnTo>
                    <a:cubicBezTo>
                      <a:pt x="25239089" y="55880"/>
                      <a:pt x="25183209" y="0"/>
                      <a:pt x="25114630" y="0"/>
                    </a:cubicBezTo>
                    <a:close/>
                  </a:path>
                </a:pathLst>
              </a:custGeom>
              <a:solidFill>
                <a:srgbClr val="100F0D"/>
              </a:solidFill>
            </p:spPr>
          </p:sp>
        </p:grpSp>
        <p:grpSp>
          <p:nvGrpSpPr>
            <p:cNvPr id="7" name="Group 7"/>
            <p:cNvGrpSpPr/>
            <p:nvPr/>
          </p:nvGrpSpPr>
          <p:grpSpPr>
            <a:xfrm>
              <a:off x="0" y="0"/>
              <a:ext cx="21318078" cy="11392976"/>
              <a:chOff x="0" y="0"/>
              <a:chExt cx="25279951" cy="13510312"/>
            </a:xfrm>
          </p:grpSpPr>
          <p:sp>
            <p:nvSpPr>
              <p:cNvPr id="8" name="Freeform 8"/>
              <p:cNvSpPr/>
              <p:nvPr/>
            </p:nvSpPr>
            <p:spPr>
              <a:xfrm>
                <a:off x="31750" y="31750"/>
                <a:ext cx="25216452" cy="13446812"/>
              </a:xfrm>
              <a:custGeom>
                <a:avLst/>
                <a:gdLst/>
                <a:ahLst/>
                <a:cxnLst/>
                <a:rect l="l" t="t" r="r" b="b"/>
                <a:pathLst>
                  <a:path w="25216452" h="13446812">
                    <a:moveTo>
                      <a:pt x="25123741" y="13446812"/>
                    </a:moveTo>
                    <a:lnTo>
                      <a:pt x="92710" y="13446812"/>
                    </a:lnTo>
                    <a:cubicBezTo>
                      <a:pt x="41910" y="13446812"/>
                      <a:pt x="0" y="13404903"/>
                      <a:pt x="0" y="13354103"/>
                    </a:cubicBezTo>
                    <a:lnTo>
                      <a:pt x="0" y="92710"/>
                    </a:lnTo>
                    <a:cubicBezTo>
                      <a:pt x="0" y="41910"/>
                      <a:pt x="41910" y="0"/>
                      <a:pt x="92710" y="0"/>
                    </a:cubicBezTo>
                    <a:lnTo>
                      <a:pt x="25122471" y="0"/>
                    </a:lnTo>
                    <a:cubicBezTo>
                      <a:pt x="25173271" y="0"/>
                      <a:pt x="25215182" y="41910"/>
                      <a:pt x="25215182" y="92710"/>
                    </a:cubicBezTo>
                    <a:lnTo>
                      <a:pt x="25215182" y="13352833"/>
                    </a:lnTo>
                    <a:cubicBezTo>
                      <a:pt x="25216452" y="13404903"/>
                      <a:pt x="25174541" y="13446812"/>
                      <a:pt x="25123741" y="13446812"/>
                    </a:cubicBezTo>
                    <a:close/>
                  </a:path>
                </a:pathLst>
              </a:custGeom>
              <a:solidFill>
                <a:srgbClr val="FDF9F2"/>
              </a:solidFill>
            </p:spPr>
          </p:sp>
          <p:sp>
            <p:nvSpPr>
              <p:cNvPr id="9" name="Freeform 9"/>
              <p:cNvSpPr/>
              <p:nvPr/>
            </p:nvSpPr>
            <p:spPr>
              <a:xfrm>
                <a:off x="0" y="0"/>
                <a:ext cx="25279952" cy="13510312"/>
              </a:xfrm>
              <a:custGeom>
                <a:avLst/>
                <a:gdLst/>
                <a:ahLst/>
                <a:cxnLst/>
                <a:rect l="l" t="t" r="r" b="b"/>
                <a:pathLst>
                  <a:path w="25279952" h="13510312">
                    <a:moveTo>
                      <a:pt x="25155491" y="59690"/>
                    </a:moveTo>
                    <a:cubicBezTo>
                      <a:pt x="25191052" y="59690"/>
                      <a:pt x="25220262" y="88900"/>
                      <a:pt x="25220262" y="124460"/>
                    </a:cubicBezTo>
                    <a:lnTo>
                      <a:pt x="25220262" y="13385853"/>
                    </a:lnTo>
                    <a:cubicBezTo>
                      <a:pt x="25220262" y="13421412"/>
                      <a:pt x="25191052" y="13450622"/>
                      <a:pt x="25155491" y="13450622"/>
                    </a:cubicBezTo>
                    <a:lnTo>
                      <a:pt x="124460" y="13450622"/>
                    </a:lnTo>
                    <a:cubicBezTo>
                      <a:pt x="88900" y="13450622"/>
                      <a:pt x="59690" y="13421412"/>
                      <a:pt x="59690" y="13385853"/>
                    </a:cubicBezTo>
                    <a:lnTo>
                      <a:pt x="59690" y="124460"/>
                    </a:lnTo>
                    <a:cubicBezTo>
                      <a:pt x="59690" y="88900"/>
                      <a:pt x="88900" y="59690"/>
                      <a:pt x="124460" y="59690"/>
                    </a:cubicBezTo>
                    <a:lnTo>
                      <a:pt x="25155491" y="59690"/>
                    </a:lnTo>
                    <a:moveTo>
                      <a:pt x="25155491" y="0"/>
                    </a:moveTo>
                    <a:lnTo>
                      <a:pt x="124460" y="0"/>
                    </a:lnTo>
                    <a:cubicBezTo>
                      <a:pt x="55880" y="0"/>
                      <a:pt x="0" y="55880"/>
                      <a:pt x="0" y="124460"/>
                    </a:cubicBezTo>
                    <a:lnTo>
                      <a:pt x="0" y="13385853"/>
                    </a:lnTo>
                    <a:cubicBezTo>
                      <a:pt x="0" y="13454433"/>
                      <a:pt x="55880" y="13510312"/>
                      <a:pt x="124460" y="13510312"/>
                    </a:cubicBezTo>
                    <a:lnTo>
                      <a:pt x="25155491" y="13510312"/>
                    </a:lnTo>
                    <a:cubicBezTo>
                      <a:pt x="25224071" y="13510312"/>
                      <a:pt x="25279952" y="13454433"/>
                      <a:pt x="25279952" y="13385853"/>
                    </a:cubicBezTo>
                    <a:lnTo>
                      <a:pt x="25279952" y="124460"/>
                    </a:lnTo>
                    <a:cubicBezTo>
                      <a:pt x="25279952" y="55880"/>
                      <a:pt x="25224071" y="0"/>
                      <a:pt x="25155491" y="0"/>
                    </a:cubicBezTo>
                    <a:close/>
                  </a:path>
                </a:pathLst>
              </a:custGeom>
              <a:solidFill>
                <a:srgbClr val="100F0D"/>
              </a:solidFill>
            </p:spPr>
          </p:sp>
        </p:grpSp>
        <p:grpSp>
          <p:nvGrpSpPr>
            <p:cNvPr id="10" name="Group 10"/>
            <p:cNvGrpSpPr>
              <a:grpSpLocks noChangeAspect="1"/>
            </p:cNvGrpSpPr>
            <p:nvPr/>
          </p:nvGrpSpPr>
          <p:grpSpPr>
            <a:xfrm>
              <a:off x="12725592" y="2766760"/>
              <a:ext cx="7980727" cy="7980727"/>
              <a:chOff x="0" y="0"/>
              <a:chExt cx="9906000" cy="9906000"/>
            </a:xfrm>
          </p:grpSpPr>
          <p:sp>
            <p:nvSpPr>
              <p:cNvPr id="11" name="Freeform 11"/>
              <p:cNvSpPr/>
              <p:nvPr/>
            </p:nvSpPr>
            <p:spPr>
              <a:xfrm>
                <a:off x="0" y="0"/>
                <a:ext cx="4953000" cy="4953000"/>
              </a:xfrm>
              <a:custGeom>
                <a:avLst/>
                <a:gdLst/>
                <a:ahLst/>
                <a:cxnLst/>
                <a:rect l="l" t="t" r="r" b="b"/>
                <a:pathLst>
                  <a:path w="4953000" h="4953000">
                    <a:moveTo>
                      <a:pt x="0" y="0"/>
                    </a:moveTo>
                    <a:lnTo>
                      <a:pt x="4953000" y="0"/>
                    </a:lnTo>
                    <a:lnTo>
                      <a:pt x="4953000" y="4953000"/>
                    </a:lnTo>
                    <a:lnTo>
                      <a:pt x="0" y="4953000"/>
                    </a:lnTo>
                    <a:close/>
                  </a:path>
                </a:pathLst>
              </a:custGeom>
              <a:blipFill>
                <a:blip r:embed="rId3"/>
                <a:stretch>
                  <a:fillRect l="-25471" r="-25471"/>
                </a:stretch>
              </a:blipFill>
            </p:spPr>
          </p:sp>
          <p:sp>
            <p:nvSpPr>
              <p:cNvPr id="12" name="Freeform 12"/>
              <p:cNvSpPr/>
              <p:nvPr/>
            </p:nvSpPr>
            <p:spPr>
              <a:xfrm>
                <a:off x="4953000" y="0"/>
                <a:ext cx="4953000" cy="4953000"/>
              </a:xfrm>
              <a:custGeom>
                <a:avLst/>
                <a:gdLst/>
                <a:ahLst/>
                <a:cxnLst/>
                <a:rect l="l" t="t" r="r" b="b"/>
                <a:pathLst>
                  <a:path w="4953000" h="4953000">
                    <a:moveTo>
                      <a:pt x="0" y="0"/>
                    </a:moveTo>
                    <a:lnTo>
                      <a:pt x="4953000" y="0"/>
                    </a:lnTo>
                    <a:lnTo>
                      <a:pt x="4953000" y="4953000"/>
                    </a:lnTo>
                    <a:lnTo>
                      <a:pt x="0" y="4953000"/>
                    </a:lnTo>
                    <a:close/>
                  </a:path>
                </a:pathLst>
              </a:custGeom>
              <a:solidFill>
                <a:srgbClr val="EBADB1"/>
              </a:solidFill>
            </p:spPr>
          </p:sp>
          <p:sp>
            <p:nvSpPr>
              <p:cNvPr id="13" name="Freeform 13"/>
              <p:cNvSpPr/>
              <p:nvPr/>
            </p:nvSpPr>
            <p:spPr>
              <a:xfrm>
                <a:off x="0" y="4953000"/>
                <a:ext cx="4953000" cy="4953000"/>
              </a:xfrm>
              <a:custGeom>
                <a:avLst/>
                <a:gdLst/>
                <a:ahLst/>
                <a:cxnLst/>
                <a:rect l="l" t="t" r="r" b="b"/>
                <a:pathLst>
                  <a:path w="4953000" h="4953000">
                    <a:moveTo>
                      <a:pt x="0" y="0"/>
                    </a:moveTo>
                    <a:lnTo>
                      <a:pt x="4953000" y="0"/>
                    </a:lnTo>
                    <a:lnTo>
                      <a:pt x="4953000" y="4953000"/>
                    </a:lnTo>
                    <a:lnTo>
                      <a:pt x="0" y="4953000"/>
                    </a:lnTo>
                    <a:close/>
                  </a:path>
                </a:pathLst>
              </a:custGeom>
              <a:solidFill>
                <a:srgbClr val="EDAA98"/>
              </a:solidFill>
            </p:spPr>
          </p:sp>
          <p:sp>
            <p:nvSpPr>
              <p:cNvPr id="14" name="Freeform 14"/>
              <p:cNvSpPr/>
              <p:nvPr/>
            </p:nvSpPr>
            <p:spPr>
              <a:xfrm>
                <a:off x="4953000" y="4953000"/>
                <a:ext cx="4953000" cy="4953000"/>
              </a:xfrm>
              <a:custGeom>
                <a:avLst/>
                <a:gdLst/>
                <a:ahLst/>
                <a:cxnLst/>
                <a:rect l="l" t="t" r="r" b="b"/>
                <a:pathLst>
                  <a:path w="4953000" h="4953000">
                    <a:moveTo>
                      <a:pt x="0" y="0"/>
                    </a:moveTo>
                    <a:lnTo>
                      <a:pt x="4953000" y="0"/>
                    </a:lnTo>
                    <a:lnTo>
                      <a:pt x="4953000" y="4953000"/>
                    </a:lnTo>
                    <a:lnTo>
                      <a:pt x="0" y="4953000"/>
                    </a:lnTo>
                    <a:close/>
                  </a:path>
                </a:pathLst>
              </a:custGeom>
              <a:blipFill>
                <a:blip r:embed="rId4"/>
                <a:stretch>
                  <a:fillRect l="-38852" r="-38852"/>
                </a:stretch>
              </a:blipFill>
            </p:spPr>
          </p:sp>
        </p:grpSp>
        <p:sp>
          <p:nvSpPr>
            <p:cNvPr id="15" name="TextBox 15"/>
            <p:cNvSpPr txBox="1"/>
            <p:nvPr/>
          </p:nvSpPr>
          <p:spPr>
            <a:xfrm>
              <a:off x="6186559" y="1010298"/>
              <a:ext cx="9267681" cy="1244405"/>
            </a:xfrm>
            <a:prstGeom prst="rect">
              <a:avLst/>
            </a:prstGeom>
          </p:spPr>
          <p:txBody>
            <a:bodyPr lIns="0" tIns="0" rIns="0" bIns="0" rtlCol="0" anchor="t">
              <a:spAutoFit/>
            </a:bodyPr>
            <a:lstStyle/>
            <a:p>
              <a:pPr algn="ctr">
                <a:lnSpc>
                  <a:spcPts val="5997"/>
                </a:lnSpc>
              </a:pPr>
              <a:r>
                <a:rPr lang="en-US" sz="7497">
                  <a:solidFill>
                    <a:srgbClr val="100F0D"/>
                  </a:solidFill>
                  <a:latin typeface="Catchy Mager"/>
                </a:rPr>
                <a:t>SOLUTIONS</a:t>
              </a:r>
            </a:p>
          </p:txBody>
        </p:sp>
        <p:sp>
          <p:nvSpPr>
            <p:cNvPr id="16" name="TextBox 16"/>
            <p:cNvSpPr txBox="1"/>
            <p:nvPr/>
          </p:nvSpPr>
          <p:spPr>
            <a:xfrm>
              <a:off x="768923" y="2719135"/>
              <a:ext cx="11384529" cy="8079571"/>
            </a:xfrm>
            <a:prstGeom prst="rect">
              <a:avLst/>
            </a:prstGeom>
          </p:spPr>
          <p:txBody>
            <a:bodyPr lIns="0" tIns="0" rIns="0" bIns="0" rtlCol="0" anchor="t">
              <a:spAutoFit/>
            </a:bodyPr>
            <a:lstStyle/>
            <a:p>
              <a:pPr algn="just">
                <a:lnSpc>
                  <a:spcPts val="3476"/>
                </a:lnSpc>
              </a:pPr>
              <a:r>
                <a:rPr lang="en-US" sz="2483" spc="124">
                  <a:solidFill>
                    <a:srgbClr val="100F0D"/>
                  </a:solidFill>
                  <a:latin typeface="Nourd Bold"/>
                </a:rPr>
                <a:t>Stop imposing stereotypes and gender roles in the family. </a:t>
              </a:r>
            </a:p>
            <a:p>
              <a:pPr algn="just">
                <a:lnSpc>
                  <a:spcPts val="3476"/>
                </a:lnSpc>
              </a:pPr>
              <a:endParaRPr lang="en-US" sz="2483" spc="124">
                <a:solidFill>
                  <a:srgbClr val="100F0D"/>
                </a:solidFill>
                <a:latin typeface="Nourd Bold"/>
              </a:endParaRPr>
            </a:p>
            <a:p>
              <a:pPr algn="just">
                <a:lnSpc>
                  <a:spcPts val="3476"/>
                </a:lnSpc>
              </a:pPr>
              <a:r>
                <a:rPr lang="en-US" sz="2483" spc="124">
                  <a:solidFill>
                    <a:srgbClr val="100F0D"/>
                  </a:solidFill>
                  <a:latin typeface="Nourd"/>
                </a:rPr>
                <a:t>Everything begins at home, and that is why parents should set a good example and treat their children equally. Be aware of gender roles, such as the idea that women should do house chores more because they're a girl. Refrain from telling children what activities or games they should join in or what clothes and toys they should like. Beliefs about the value of boys versus girls are commonly reflected in the way parents treat their kids, therefore parents should be mindful of what they teach and tell their children. </a:t>
              </a:r>
            </a:p>
            <a:p>
              <a:pPr algn="just">
                <a:lnSpc>
                  <a:spcPts val="3476"/>
                </a:lnSpc>
              </a:pPr>
              <a:endParaRPr lang="en-US" sz="2483" spc="124">
                <a:solidFill>
                  <a:srgbClr val="100F0D"/>
                </a:solidFill>
                <a:latin typeface="Nourd"/>
              </a:endParaRPr>
            </a:p>
          </p:txBody>
        </p:sp>
      </p:grpSp>
    </p:spTree>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242" b="30242"/>
          <a:stretch>
            <a:fillRect/>
          </a:stretch>
        </p:blipFill>
        <p:spPr>
          <a:xfrm>
            <a:off x="0" y="0"/>
            <a:ext cx="18288000" cy="10287000"/>
          </a:xfrm>
          <a:prstGeom prst="rect">
            <a:avLst/>
          </a:prstGeom>
        </p:spPr>
      </p:pic>
      <p:grpSp>
        <p:nvGrpSpPr>
          <p:cNvPr id="3" name="Group 3"/>
          <p:cNvGrpSpPr/>
          <p:nvPr/>
        </p:nvGrpSpPr>
        <p:grpSpPr>
          <a:xfrm>
            <a:off x="1028700" y="777799"/>
            <a:ext cx="16278225" cy="8845701"/>
            <a:chOff x="0" y="0"/>
            <a:chExt cx="21704300" cy="11794268"/>
          </a:xfrm>
        </p:grpSpPr>
        <p:grpSp>
          <p:nvGrpSpPr>
            <p:cNvPr id="4" name="Group 4"/>
            <p:cNvGrpSpPr/>
            <p:nvPr/>
          </p:nvGrpSpPr>
          <p:grpSpPr>
            <a:xfrm>
              <a:off x="420681" y="466884"/>
              <a:ext cx="21283619" cy="11327385"/>
              <a:chOff x="0" y="0"/>
              <a:chExt cx="25239089" cy="13432531"/>
            </a:xfrm>
          </p:grpSpPr>
          <p:sp>
            <p:nvSpPr>
              <p:cNvPr id="5" name="Freeform 5"/>
              <p:cNvSpPr/>
              <p:nvPr/>
            </p:nvSpPr>
            <p:spPr>
              <a:xfrm>
                <a:off x="31750" y="31750"/>
                <a:ext cx="25175589" cy="13369030"/>
              </a:xfrm>
              <a:custGeom>
                <a:avLst/>
                <a:gdLst/>
                <a:ahLst/>
                <a:cxnLst/>
                <a:rect l="l" t="t" r="r" b="b"/>
                <a:pathLst>
                  <a:path w="25175589" h="13369030">
                    <a:moveTo>
                      <a:pt x="25082880" y="13369030"/>
                    </a:moveTo>
                    <a:lnTo>
                      <a:pt x="92710" y="13369030"/>
                    </a:lnTo>
                    <a:cubicBezTo>
                      <a:pt x="41910" y="13369030"/>
                      <a:pt x="0" y="13327121"/>
                      <a:pt x="0" y="13276321"/>
                    </a:cubicBezTo>
                    <a:lnTo>
                      <a:pt x="0" y="92710"/>
                    </a:lnTo>
                    <a:cubicBezTo>
                      <a:pt x="0" y="41910"/>
                      <a:pt x="41910" y="0"/>
                      <a:pt x="92710" y="0"/>
                    </a:cubicBezTo>
                    <a:lnTo>
                      <a:pt x="25081609" y="0"/>
                    </a:lnTo>
                    <a:cubicBezTo>
                      <a:pt x="25132409" y="0"/>
                      <a:pt x="25174319" y="41910"/>
                      <a:pt x="25174319" y="92710"/>
                    </a:cubicBezTo>
                    <a:lnTo>
                      <a:pt x="25174319" y="13275050"/>
                    </a:lnTo>
                    <a:cubicBezTo>
                      <a:pt x="25175589" y="13327121"/>
                      <a:pt x="25133680" y="13369030"/>
                      <a:pt x="25082880" y="13369030"/>
                    </a:cubicBezTo>
                    <a:close/>
                  </a:path>
                </a:pathLst>
              </a:custGeom>
              <a:solidFill>
                <a:srgbClr val="EE9D7F"/>
              </a:solidFill>
            </p:spPr>
          </p:sp>
          <p:sp>
            <p:nvSpPr>
              <p:cNvPr id="6" name="Freeform 6"/>
              <p:cNvSpPr/>
              <p:nvPr/>
            </p:nvSpPr>
            <p:spPr>
              <a:xfrm>
                <a:off x="0" y="0"/>
                <a:ext cx="25239089" cy="13432530"/>
              </a:xfrm>
              <a:custGeom>
                <a:avLst/>
                <a:gdLst/>
                <a:ahLst/>
                <a:cxnLst/>
                <a:rect l="l" t="t" r="r" b="b"/>
                <a:pathLst>
                  <a:path w="25239089" h="13432530">
                    <a:moveTo>
                      <a:pt x="25114630" y="59690"/>
                    </a:moveTo>
                    <a:cubicBezTo>
                      <a:pt x="25150189" y="59690"/>
                      <a:pt x="25179400" y="88900"/>
                      <a:pt x="25179400" y="124460"/>
                    </a:cubicBezTo>
                    <a:lnTo>
                      <a:pt x="25179400" y="13308071"/>
                    </a:lnTo>
                    <a:cubicBezTo>
                      <a:pt x="25179400" y="13343630"/>
                      <a:pt x="25150189" y="13372841"/>
                      <a:pt x="25114630" y="13372841"/>
                    </a:cubicBezTo>
                    <a:lnTo>
                      <a:pt x="124460" y="13372841"/>
                    </a:lnTo>
                    <a:cubicBezTo>
                      <a:pt x="88900" y="13372841"/>
                      <a:pt x="59690" y="13343630"/>
                      <a:pt x="59690" y="13308071"/>
                    </a:cubicBezTo>
                    <a:lnTo>
                      <a:pt x="59690" y="124460"/>
                    </a:lnTo>
                    <a:cubicBezTo>
                      <a:pt x="59690" y="88900"/>
                      <a:pt x="88900" y="59690"/>
                      <a:pt x="124460" y="59690"/>
                    </a:cubicBezTo>
                    <a:lnTo>
                      <a:pt x="25114630" y="59690"/>
                    </a:lnTo>
                    <a:moveTo>
                      <a:pt x="25114630" y="0"/>
                    </a:moveTo>
                    <a:lnTo>
                      <a:pt x="124460" y="0"/>
                    </a:lnTo>
                    <a:cubicBezTo>
                      <a:pt x="55880" y="0"/>
                      <a:pt x="0" y="55880"/>
                      <a:pt x="0" y="124460"/>
                    </a:cubicBezTo>
                    <a:lnTo>
                      <a:pt x="0" y="13308071"/>
                    </a:lnTo>
                    <a:cubicBezTo>
                      <a:pt x="0" y="13376650"/>
                      <a:pt x="55880" y="13432530"/>
                      <a:pt x="124460" y="13432530"/>
                    </a:cubicBezTo>
                    <a:lnTo>
                      <a:pt x="25114630" y="13432530"/>
                    </a:lnTo>
                    <a:cubicBezTo>
                      <a:pt x="25183209" y="13432530"/>
                      <a:pt x="25239089" y="13376650"/>
                      <a:pt x="25239089" y="13308071"/>
                    </a:cubicBezTo>
                    <a:lnTo>
                      <a:pt x="25239089" y="124460"/>
                    </a:lnTo>
                    <a:cubicBezTo>
                      <a:pt x="25239089" y="55880"/>
                      <a:pt x="25183209" y="0"/>
                      <a:pt x="25114630" y="0"/>
                    </a:cubicBezTo>
                    <a:close/>
                  </a:path>
                </a:pathLst>
              </a:custGeom>
              <a:solidFill>
                <a:srgbClr val="100F0D"/>
              </a:solidFill>
            </p:spPr>
          </p:sp>
        </p:grpSp>
        <p:grpSp>
          <p:nvGrpSpPr>
            <p:cNvPr id="7" name="Group 7"/>
            <p:cNvGrpSpPr/>
            <p:nvPr/>
          </p:nvGrpSpPr>
          <p:grpSpPr>
            <a:xfrm>
              <a:off x="0" y="0"/>
              <a:ext cx="21318078" cy="11392976"/>
              <a:chOff x="0" y="0"/>
              <a:chExt cx="25279951" cy="13510312"/>
            </a:xfrm>
          </p:grpSpPr>
          <p:sp>
            <p:nvSpPr>
              <p:cNvPr id="8" name="Freeform 8"/>
              <p:cNvSpPr/>
              <p:nvPr/>
            </p:nvSpPr>
            <p:spPr>
              <a:xfrm>
                <a:off x="31750" y="31750"/>
                <a:ext cx="25216452" cy="13446812"/>
              </a:xfrm>
              <a:custGeom>
                <a:avLst/>
                <a:gdLst/>
                <a:ahLst/>
                <a:cxnLst/>
                <a:rect l="l" t="t" r="r" b="b"/>
                <a:pathLst>
                  <a:path w="25216452" h="13446812">
                    <a:moveTo>
                      <a:pt x="25123741" y="13446812"/>
                    </a:moveTo>
                    <a:lnTo>
                      <a:pt x="92710" y="13446812"/>
                    </a:lnTo>
                    <a:cubicBezTo>
                      <a:pt x="41910" y="13446812"/>
                      <a:pt x="0" y="13404903"/>
                      <a:pt x="0" y="13354103"/>
                    </a:cubicBezTo>
                    <a:lnTo>
                      <a:pt x="0" y="92710"/>
                    </a:lnTo>
                    <a:cubicBezTo>
                      <a:pt x="0" y="41910"/>
                      <a:pt x="41910" y="0"/>
                      <a:pt x="92710" y="0"/>
                    </a:cubicBezTo>
                    <a:lnTo>
                      <a:pt x="25122471" y="0"/>
                    </a:lnTo>
                    <a:cubicBezTo>
                      <a:pt x="25173271" y="0"/>
                      <a:pt x="25215182" y="41910"/>
                      <a:pt x="25215182" y="92710"/>
                    </a:cubicBezTo>
                    <a:lnTo>
                      <a:pt x="25215182" y="13352833"/>
                    </a:lnTo>
                    <a:cubicBezTo>
                      <a:pt x="25216452" y="13404903"/>
                      <a:pt x="25174541" y="13446812"/>
                      <a:pt x="25123741" y="13446812"/>
                    </a:cubicBezTo>
                    <a:close/>
                  </a:path>
                </a:pathLst>
              </a:custGeom>
              <a:solidFill>
                <a:srgbClr val="FDF9F2"/>
              </a:solidFill>
            </p:spPr>
          </p:sp>
          <p:sp>
            <p:nvSpPr>
              <p:cNvPr id="9" name="Freeform 9"/>
              <p:cNvSpPr/>
              <p:nvPr/>
            </p:nvSpPr>
            <p:spPr>
              <a:xfrm>
                <a:off x="0" y="0"/>
                <a:ext cx="25279952" cy="13510312"/>
              </a:xfrm>
              <a:custGeom>
                <a:avLst/>
                <a:gdLst/>
                <a:ahLst/>
                <a:cxnLst/>
                <a:rect l="l" t="t" r="r" b="b"/>
                <a:pathLst>
                  <a:path w="25279952" h="13510312">
                    <a:moveTo>
                      <a:pt x="25155491" y="59690"/>
                    </a:moveTo>
                    <a:cubicBezTo>
                      <a:pt x="25191052" y="59690"/>
                      <a:pt x="25220262" y="88900"/>
                      <a:pt x="25220262" y="124460"/>
                    </a:cubicBezTo>
                    <a:lnTo>
                      <a:pt x="25220262" y="13385853"/>
                    </a:lnTo>
                    <a:cubicBezTo>
                      <a:pt x="25220262" y="13421412"/>
                      <a:pt x="25191052" y="13450622"/>
                      <a:pt x="25155491" y="13450622"/>
                    </a:cubicBezTo>
                    <a:lnTo>
                      <a:pt x="124460" y="13450622"/>
                    </a:lnTo>
                    <a:cubicBezTo>
                      <a:pt x="88900" y="13450622"/>
                      <a:pt x="59690" y="13421412"/>
                      <a:pt x="59690" y="13385853"/>
                    </a:cubicBezTo>
                    <a:lnTo>
                      <a:pt x="59690" y="124460"/>
                    </a:lnTo>
                    <a:cubicBezTo>
                      <a:pt x="59690" y="88900"/>
                      <a:pt x="88900" y="59690"/>
                      <a:pt x="124460" y="59690"/>
                    </a:cubicBezTo>
                    <a:lnTo>
                      <a:pt x="25155491" y="59690"/>
                    </a:lnTo>
                    <a:moveTo>
                      <a:pt x="25155491" y="0"/>
                    </a:moveTo>
                    <a:lnTo>
                      <a:pt x="124460" y="0"/>
                    </a:lnTo>
                    <a:cubicBezTo>
                      <a:pt x="55880" y="0"/>
                      <a:pt x="0" y="55880"/>
                      <a:pt x="0" y="124460"/>
                    </a:cubicBezTo>
                    <a:lnTo>
                      <a:pt x="0" y="13385853"/>
                    </a:lnTo>
                    <a:cubicBezTo>
                      <a:pt x="0" y="13454433"/>
                      <a:pt x="55880" y="13510312"/>
                      <a:pt x="124460" y="13510312"/>
                    </a:cubicBezTo>
                    <a:lnTo>
                      <a:pt x="25155491" y="13510312"/>
                    </a:lnTo>
                    <a:cubicBezTo>
                      <a:pt x="25224071" y="13510312"/>
                      <a:pt x="25279952" y="13454433"/>
                      <a:pt x="25279952" y="13385853"/>
                    </a:cubicBezTo>
                    <a:lnTo>
                      <a:pt x="25279952" y="124460"/>
                    </a:lnTo>
                    <a:cubicBezTo>
                      <a:pt x="25279952" y="55880"/>
                      <a:pt x="25224071" y="0"/>
                      <a:pt x="25155491" y="0"/>
                    </a:cubicBezTo>
                    <a:close/>
                  </a:path>
                </a:pathLst>
              </a:custGeom>
              <a:solidFill>
                <a:srgbClr val="100F0D"/>
              </a:solidFill>
            </p:spPr>
          </p:sp>
        </p:grpSp>
        <p:grpSp>
          <p:nvGrpSpPr>
            <p:cNvPr id="10" name="Group 10"/>
            <p:cNvGrpSpPr>
              <a:grpSpLocks noChangeAspect="1"/>
            </p:cNvGrpSpPr>
            <p:nvPr/>
          </p:nvGrpSpPr>
          <p:grpSpPr>
            <a:xfrm>
              <a:off x="13057582" y="2862630"/>
              <a:ext cx="7715443" cy="7715443"/>
              <a:chOff x="0" y="0"/>
              <a:chExt cx="9906000" cy="9906000"/>
            </a:xfrm>
          </p:grpSpPr>
          <p:sp>
            <p:nvSpPr>
              <p:cNvPr id="11" name="Freeform 11"/>
              <p:cNvSpPr/>
              <p:nvPr/>
            </p:nvSpPr>
            <p:spPr>
              <a:xfrm>
                <a:off x="0" y="0"/>
                <a:ext cx="4953000" cy="4953000"/>
              </a:xfrm>
              <a:custGeom>
                <a:avLst/>
                <a:gdLst/>
                <a:ahLst/>
                <a:cxnLst/>
                <a:rect l="l" t="t" r="r" b="b"/>
                <a:pathLst>
                  <a:path w="4953000" h="4953000">
                    <a:moveTo>
                      <a:pt x="0" y="0"/>
                    </a:moveTo>
                    <a:lnTo>
                      <a:pt x="4953000" y="0"/>
                    </a:lnTo>
                    <a:lnTo>
                      <a:pt x="4953000" y="4953000"/>
                    </a:lnTo>
                    <a:lnTo>
                      <a:pt x="0" y="4953000"/>
                    </a:lnTo>
                    <a:close/>
                  </a:path>
                </a:pathLst>
              </a:custGeom>
              <a:blipFill>
                <a:blip r:embed="rId3"/>
                <a:stretch>
                  <a:fillRect l="-24948" r="-24948"/>
                </a:stretch>
              </a:blipFill>
            </p:spPr>
          </p:sp>
          <p:sp>
            <p:nvSpPr>
              <p:cNvPr id="12" name="Freeform 12"/>
              <p:cNvSpPr/>
              <p:nvPr/>
            </p:nvSpPr>
            <p:spPr>
              <a:xfrm>
                <a:off x="4953000" y="0"/>
                <a:ext cx="4953000" cy="4953000"/>
              </a:xfrm>
              <a:custGeom>
                <a:avLst/>
                <a:gdLst/>
                <a:ahLst/>
                <a:cxnLst/>
                <a:rect l="l" t="t" r="r" b="b"/>
                <a:pathLst>
                  <a:path w="4953000" h="4953000">
                    <a:moveTo>
                      <a:pt x="0" y="0"/>
                    </a:moveTo>
                    <a:lnTo>
                      <a:pt x="4953000" y="0"/>
                    </a:lnTo>
                    <a:lnTo>
                      <a:pt x="4953000" y="4953000"/>
                    </a:lnTo>
                    <a:lnTo>
                      <a:pt x="0" y="4953000"/>
                    </a:lnTo>
                    <a:close/>
                  </a:path>
                </a:pathLst>
              </a:custGeom>
              <a:solidFill>
                <a:srgbClr val="EBADB1"/>
              </a:solidFill>
            </p:spPr>
          </p:sp>
          <p:sp>
            <p:nvSpPr>
              <p:cNvPr id="13" name="Freeform 13"/>
              <p:cNvSpPr/>
              <p:nvPr/>
            </p:nvSpPr>
            <p:spPr>
              <a:xfrm>
                <a:off x="0" y="4953000"/>
                <a:ext cx="4953000" cy="4953000"/>
              </a:xfrm>
              <a:custGeom>
                <a:avLst/>
                <a:gdLst/>
                <a:ahLst/>
                <a:cxnLst/>
                <a:rect l="l" t="t" r="r" b="b"/>
                <a:pathLst>
                  <a:path w="4953000" h="4953000">
                    <a:moveTo>
                      <a:pt x="0" y="0"/>
                    </a:moveTo>
                    <a:lnTo>
                      <a:pt x="4953000" y="0"/>
                    </a:lnTo>
                    <a:lnTo>
                      <a:pt x="4953000" y="4953000"/>
                    </a:lnTo>
                    <a:lnTo>
                      <a:pt x="0" y="4953000"/>
                    </a:lnTo>
                    <a:close/>
                  </a:path>
                </a:pathLst>
              </a:custGeom>
              <a:solidFill>
                <a:srgbClr val="EDAA98"/>
              </a:solidFill>
            </p:spPr>
          </p:sp>
          <p:sp>
            <p:nvSpPr>
              <p:cNvPr id="14" name="Freeform 14"/>
              <p:cNvSpPr/>
              <p:nvPr/>
            </p:nvSpPr>
            <p:spPr>
              <a:xfrm>
                <a:off x="4953000" y="4953000"/>
                <a:ext cx="4953000" cy="4953000"/>
              </a:xfrm>
              <a:custGeom>
                <a:avLst/>
                <a:gdLst/>
                <a:ahLst/>
                <a:cxnLst/>
                <a:rect l="l" t="t" r="r" b="b"/>
                <a:pathLst>
                  <a:path w="4953000" h="4953000">
                    <a:moveTo>
                      <a:pt x="0" y="0"/>
                    </a:moveTo>
                    <a:lnTo>
                      <a:pt x="4953000" y="0"/>
                    </a:lnTo>
                    <a:lnTo>
                      <a:pt x="4953000" y="4953000"/>
                    </a:lnTo>
                    <a:lnTo>
                      <a:pt x="0" y="4953000"/>
                    </a:lnTo>
                    <a:close/>
                  </a:path>
                </a:pathLst>
              </a:custGeom>
              <a:blipFill>
                <a:blip r:embed="rId4"/>
                <a:stretch>
                  <a:fillRect l="-24906" r="-24906"/>
                </a:stretch>
              </a:blipFill>
            </p:spPr>
          </p:sp>
        </p:grpSp>
        <p:sp>
          <p:nvSpPr>
            <p:cNvPr id="15" name="TextBox 15"/>
            <p:cNvSpPr txBox="1"/>
            <p:nvPr/>
          </p:nvSpPr>
          <p:spPr>
            <a:xfrm>
              <a:off x="5025871" y="1002042"/>
              <a:ext cx="11589058" cy="1266825"/>
            </a:xfrm>
            <a:prstGeom prst="rect">
              <a:avLst/>
            </a:prstGeom>
          </p:spPr>
          <p:txBody>
            <a:bodyPr lIns="0" tIns="0" rIns="0" bIns="0" rtlCol="0" anchor="t">
              <a:spAutoFit/>
            </a:bodyPr>
            <a:lstStyle/>
            <a:p>
              <a:pPr algn="ctr">
                <a:lnSpc>
                  <a:spcPts val="6000"/>
                </a:lnSpc>
              </a:pPr>
              <a:r>
                <a:rPr lang="en-US" sz="7500">
                  <a:solidFill>
                    <a:srgbClr val="100F0D"/>
                  </a:solidFill>
                  <a:latin typeface="Catchy Mager"/>
                </a:rPr>
                <a:t>SOLUTIONS</a:t>
              </a:r>
            </a:p>
          </p:txBody>
        </p:sp>
        <p:sp>
          <p:nvSpPr>
            <p:cNvPr id="16" name="TextBox 16"/>
            <p:cNvSpPr txBox="1"/>
            <p:nvPr/>
          </p:nvSpPr>
          <p:spPr>
            <a:xfrm>
              <a:off x="626652" y="2681713"/>
              <a:ext cx="12021903" cy="8029652"/>
            </a:xfrm>
            <a:prstGeom prst="rect">
              <a:avLst/>
            </a:prstGeom>
          </p:spPr>
          <p:txBody>
            <a:bodyPr lIns="0" tIns="0" rIns="0" bIns="0" rtlCol="0" anchor="t">
              <a:spAutoFit/>
            </a:bodyPr>
            <a:lstStyle/>
            <a:p>
              <a:pPr algn="just">
                <a:lnSpc>
                  <a:spcPts val="3451"/>
                </a:lnSpc>
              </a:pPr>
              <a:r>
                <a:rPr lang="en-US" sz="2465" spc="123">
                  <a:solidFill>
                    <a:srgbClr val="100F0D"/>
                  </a:solidFill>
                  <a:latin typeface="Nourd Bold"/>
                </a:rPr>
                <a:t>Prevent sexism in schools</a:t>
              </a:r>
            </a:p>
            <a:p>
              <a:pPr algn="just">
                <a:lnSpc>
                  <a:spcPts val="3451"/>
                </a:lnSpc>
              </a:pPr>
              <a:endParaRPr lang="en-US" sz="2465" spc="123">
                <a:solidFill>
                  <a:srgbClr val="100F0D"/>
                </a:solidFill>
                <a:latin typeface="Nourd Bold"/>
              </a:endParaRPr>
            </a:p>
            <a:p>
              <a:pPr algn="just">
                <a:lnSpc>
                  <a:spcPts val="3451"/>
                </a:lnSpc>
              </a:pPr>
              <a:r>
                <a:rPr lang="en-US" sz="2465" spc="123">
                  <a:solidFill>
                    <a:srgbClr val="100F0D"/>
                  </a:solidFill>
                  <a:latin typeface="Nourd"/>
                </a:rPr>
                <a:t>For us to stop or avoid sexism in schools, it should start with the teachers and how they treat their students and what they teach to them. Most learners tend to look up to their teachers a lot. Therefore, teachers play a critical role to prevent gender stereotypes and reduce gender bias in the classroom. Teachers should learn about children as individuals and not judge them based on their gender. They should respect and treat their students equally, disrupt gender stereotypes and double standards, ask all students to participate in a variety of classroom chores and other activities, use gender-neutral language, and encourage mixed-gender play.</a:t>
              </a:r>
            </a:p>
          </p:txBody>
        </p:sp>
      </p:grpSp>
    </p:spTree>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1714</Words>
  <Application>Microsoft Office PowerPoint</Application>
  <PresentationFormat>Custom</PresentationFormat>
  <Paragraphs>76</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Calibri</vt:lpstr>
      <vt:lpstr>Arimo</vt:lpstr>
      <vt:lpstr>Nourd Bold</vt:lpstr>
      <vt:lpstr>Montserrat</vt:lpstr>
      <vt:lpstr>Nourd</vt:lpstr>
      <vt:lpstr>Catchy Mager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PT: Advocacy Proposal</dc:title>
  <cp:lastModifiedBy>HP</cp:lastModifiedBy>
  <cp:revision>2</cp:revision>
  <dcterms:created xsi:type="dcterms:W3CDTF">2006-08-16T00:00:00Z</dcterms:created>
  <dcterms:modified xsi:type="dcterms:W3CDTF">2022-02-28T08:08:22Z</dcterms:modified>
  <dc:identifier>DAE5OQHYJoc</dc:identifier>
</cp:coreProperties>
</file>

<file path=docProps/thumbnail.jpeg>
</file>